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7" r:id="rId4"/>
    <p:sldId id="256" r:id="rId5"/>
    <p:sldId id="259" r:id="rId6"/>
    <p:sldId id="263" r:id="rId7"/>
    <p:sldId id="264" r:id="rId8"/>
    <p:sldId id="261" r:id="rId9"/>
    <p:sldId id="262" r:id="rId10"/>
    <p:sldId id="265" r:id="rId11"/>
    <p:sldId id="266" r:id="rId12"/>
    <p:sldId id="267" r:id="rId13"/>
    <p:sldId id="258" r:id="rId14"/>
    <p:sldId id="268" r:id="rId15"/>
    <p:sldId id="269" r:id="rId16"/>
    <p:sldId id="270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947608-A51D-4DC2-9B34-3CDF706BF9A6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33ABAD-0351-4956-A6F8-1F67480544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oral_atoll_formation_animation.gi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71472" y="357166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VY_52_INOVACE_3502_Oceánie 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Oceánie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21.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19.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Oceánii.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OCEÁNIE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00726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JE OSTROVNÍ SVĚT V TICHÉM OCEÁNU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DĚLÍ SE NA MIKRONÉSII, MELANÉSII                            A POLYNÉSII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MIKRONÉSIE – DROBNÉ KORÁLOVÉ                            A SOPEČNÉ OSTRŮVKY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MELANÉSIE – VĚTŠINOU VELKÉ HORNATÉ PEVNINSKÉ OSTROVY, JAKO JE NOVÁ GUINEA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POLYNÉSIE – SOPEČNÉ A KORÁLOVÉ OSTROVY, NEJZNÁMĚJŠÍ JSOU HAVAJSKÉ                   A </a:t>
            </a:r>
            <a:r>
              <a:rPr lang="cs-CZ" b="1" smtClean="0"/>
              <a:t>NOVÝ </a:t>
            </a:r>
            <a:r>
              <a:rPr lang="cs-CZ" b="1" smtClean="0"/>
              <a:t>ZÉLAND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857231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OCEÁNIE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000108"/>
            <a:ext cx="6400800" cy="463869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4"/>
            <a:ext cx="9114005" cy="6072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Popisek se šipkou dolů 4"/>
          <p:cNvSpPr/>
          <p:nvPr/>
        </p:nvSpPr>
        <p:spPr>
          <a:xfrm>
            <a:off x="2428860" y="1643050"/>
            <a:ext cx="2071702" cy="714380"/>
          </a:xfrm>
          <a:prstGeom prst="downArrowCallout">
            <a:avLst>
              <a:gd name="adj1" fmla="val 25000"/>
              <a:gd name="adj2" fmla="val 25000"/>
              <a:gd name="adj3" fmla="val 20077"/>
              <a:gd name="adj4" fmla="val 6497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MIKRONÉSIE</a:t>
            </a:r>
            <a:endParaRPr lang="cs-CZ" sz="2800" b="1" dirty="0"/>
          </a:p>
        </p:txBody>
      </p:sp>
      <p:sp>
        <p:nvSpPr>
          <p:cNvPr id="6" name="Popisek se šipkou nahoru 5"/>
          <p:cNvSpPr/>
          <p:nvPr/>
        </p:nvSpPr>
        <p:spPr>
          <a:xfrm>
            <a:off x="1214414" y="3429000"/>
            <a:ext cx="2000264" cy="642942"/>
          </a:xfrm>
          <a:prstGeom prst="upArrowCallout">
            <a:avLst>
              <a:gd name="adj1" fmla="val 50000"/>
              <a:gd name="adj2" fmla="val 25000"/>
              <a:gd name="adj3" fmla="val 25000"/>
              <a:gd name="adj4" fmla="val 6497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MELANÉSIE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Popisek se šipkou nahoru 6"/>
          <p:cNvSpPr/>
          <p:nvPr/>
        </p:nvSpPr>
        <p:spPr>
          <a:xfrm>
            <a:off x="5500694" y="3500438"/>
            <a:ext cx="2000264" cy="642942"/>
          </a:xfrm>
          <a:prstGeom prst="upArrowCallout">
            <a:avLst>
              <a:gd name="adj1" fmla="val 50000"/>
              <a:gd name="adj2" fmla="val 25000"/>
              <a:gd name="adj3" fmla="val 25000"/>
              <a:gd name="adj4" fmla="val 6497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POLYNÉSIE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OCEÁNIE - rozdělení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60174"/>
            <a:ext cx="9144000" cy="5797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dirty="0" smtClean="0"/>
              <a:t>POLYNÉSIE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4"/>
            <a:ext cx="9144000" cy="651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 fontScale="90000"/>
          </a:bodyPr>
          <a:lstStyle/>
          <a:p>
            <a:r>
              <a:rPr lang="cs-CZ" b="1" dirty="0" err="1" smtClean="0"/>
              <a:t>Cookova</a:t>
            </a:r>
            <a:r>
              <a:rPr lang="cs-CZ" b="1" dirty="0" smtClean="0"/>
              <a:t> zátoka na ostrově </a:t>
            </a:r>
            <a:r>
              <a:rPr lang="cs-CZ" b="1" dirty="0" err="1" smtClean="0"/>
              <a:t>Moorea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4"/>
            <a:ext cx="9286940" cy="6965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914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28736"/>
          </a:xfrm>
        </p:spPr>
        <p:txBody>
          <a:bodyPr>
            <a:normAutofit fontScale="90000"/>
          </a:bodyPr>
          <a:lstStyle/>
          <a:p>
            <a:r>
              <a:rPr lang="cs-CZ" b="1" dirty="0" err="1" smtClean="0"/>
              <a:t>Puncak</a:t>
            </a:r>
            <a:r>
              <a:rPr lang="cs-CZ" b="1" dirty="0" smtClean="0"/>
              <a:t> </a:t>
            </a:r>
            <a:r>
              <a:rPr lang="cs-CZ" b="1" dirty="0" err="1" smtClean="0"/>
              <a:t>Jaya</a:t>
            </a:r>
            <a:r>
              <a:rPr lang="cs-CZ" b="1" dirty="0" smtClean="0"/>
              <a:t> </a:t>
            </a:r>
            <a:r>
              <a:rPr lang="cs-CZ" dirty="0" smtClean="0"/>
              <a:t>nejvyšší hora Indonésie              a celé Oceánie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339414"/>
            <a:ext cx="7358114" cy="5518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MICRONÉSIE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785794"/>
            <a:ext cx="6286544" cy="628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85794"/>
          </a:xfrm>
        </p:spPr>
        <p:txBody>
          <a:bodyPr>
            <a:normAutofit/>
          </a:bodyPr>
          <a:lstStyle/>
          <a:p>
            <a:r>
              <a:rPr lang="cs-CZ" b="1" dirty="0" smtClean="0"/>
              <a:t>Letecký pohled na atol </a:t>
            </a:r>
            <a:r>
              <a:rPr lang="cs-CZ" b="1" dirty="0" err="1" smtClean="0"/>
              <a:t>Yap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478" y="857232"/>
            <a:ext cx="9161478" cy="6000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b="1" dirty="0" smtClean="0"/>
              <a:t>Animace ukazující vývoj atolu.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4000" dirty="0" smtClean="0"/>
              <a:t>Kolem sopečného kužele se začnou tvořit korály a samotná sopka se vlivem eroze zmenšuje.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sz="3900" b="1" dirty="0" smtClean="0"/>
              <a:t>Atol</a:t>
            </a:r>
            <a:r>
              <a:rPr lang="cs-CZ" sz="3900" dirty="0" smtClean="0"/>
              <a:t> je typ ostrova v tropických mořích, který se skládá z kruhovitého korálového útesu, jenž obklopuje lagunu.</a:t>
            </a:r>
            <a:endParaRPr lang="cs-CZ" sz="3900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http://cs.wikipedia.org/wiki/Soubor:Coral_atoll_formation_animation.gif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OCEÁNIE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85791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OSTROVY MAJÍ PŘÍJEMNÉ SUBTROPICKÉ NEBO TROPICKÉ PODNEBÍ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MNOHO OSTROVŮ NENÍ OBYDLENO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MINULOSTI OBYVATELÉ PROVOZOVALI KANIBALISMUS – VĚTŠINOU Z NEDOSTATKU POTRAVY, REGULACE POPULACE, …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ŽIVOT OBYVATELSTVA NARUŠIL PŘÍCHOD EVROPANŮ V 16. STOLETÍ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OBYVATELSTVO SE ŽIVÍ ZEMĚDĚLSTVÍM, RYBOLOVEM A TURISTICKÝM PRŮMYSLEM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TENTO SVĚT POSTIHLY POKUSNÉ JADERNÉ VÝBUCHY (ATOL BIKINY), PŘÍCHOD TURISTŮ, MASIVNÍ RYBOLOV, ZNEČIŠTĚNÍ A NOVĚ HROZÍ VZESTUP HLADINY OCEÁNU 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857256"/>
          </a:xfrm>
        </p:spPr>
        <p:txBody>
          <a:bodyPr/>
          <a:lstStyle/>
          <a:p>
            <a:r>
              <a:rPr lang="cs-CZ" b="1" dirty="0" smtClean="0"/>
              <a:t>Atol </a:t>
            </a:r>
            <a:r>
              <a:rPr lang="cs-CZ" b="1" smtClean="0"/>
              <a:t>Bikini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Atol </a:t>
            </a:r>
            <a:r>
              <a:rPr lang="cs-CZ" b="1" dirty="0" err="1" smtClean="0"/>
              <a:t>Bikini</a:t>
            </a:r>
            <a:r>
              <a:rPr lang="cs-CZ" dirty="0" smtClean="0"/>
              <a:t> je v současnosti neobydlený atol, který je součástí </a:t>
            </a:r>
            <a:r>
              <a:rPr lang="cs-CZ" dirty="0" err="1" smtClean="0"/>
              <a:t>Marshallových</a:t>
            </a:r>
            <a:r>
              <a:rPr lang="cs-CZ" dirty="0" smtClean="0"/>
              <a:t> ostrovů.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letech 1946–1958 zde bylo provedeno 23 zkušebních jaderných výbuchů.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První jaderný test –  byl odpálen 1. července 1946.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roce 1954 byla na atolu při testu </a:t>
            </a:r>
            <a:r>
              <a:rPr lang="cs-CZ" dirty="0" err="1" smtClean="0"/>
              <a:t>Castle</a:t>
            </a:r>
            <a:r>
              <a:rPr lang="cs-CZ" dirty="0" smtClean="0"/>
              <a:t> Bravo odpálena vodíková bomba.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roce 2010 byl atol </a:t>
            </a:r>
            <a:r>
              <a:rPr lang="cs-CZ" dirty="0" err="1" smtClean="0"/>
              <a:t>Bikini</a:t>
            </a:r>
            <a:r>
              <a:rPr lang="cs-CZ" dirty="0" smtClean="0"/>
              <a:t> zapsán na seznam kulturního dědictví UNESCO.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JADERNÉ  VÝBUCHY</a:t>
            </a:r>
            <a:endParaRPr lang="cs-CZ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2714620"/>
            <a:ext cx="5462128" cy="3857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28736"/>
            <a:ext cx="4143372" cy="54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7190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786478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KAHUROA. </a:t>
            </a:r>
            <a:r>
              <a:rPr lang="cs-CZ" i="1" dirty="0" smtClean="0"/>
              <a:t>WIKIPEDIE</a:t>
            </a:r>
            <a:r>
              <a:rPr lang="cs-CZ" dirty="0" smtClean="0"/>
              <a:t> [online]. [cit. 21.4.2012]. Dostupný na WWW: &lt;http://cs.wikipedia.org/wiki/Soubor:Melanesian_Cultural_Area.png&gt;. PRIMALDHI, </a:t>
            </a:r>
            <a:r>
              <a:rPr lang="cs-CZ" dirty="0" err="1" smtClean="0"/>
              <a:t>Alfindra</a:t>
            </a:r>
            <a:r>
              <a:rPr lang="cs-CZ" dirty="0" smtClean="0"/>
              <a:t>. </a:t>
            </a:r>
            <a:r>
              <a:rPr lang="cs-CZ" i="1" dirty="0" smtClean="0"/>
              <a:t>WIKIPEDIE</a:t>
            </a:r>
            <a:r>
              <a:rPr lang="cs-CZ" dirty="0" smtClean="0"/>
              <a:t> [online]. [cit. 21.4.2012]. Dostupný na WWW: &lt;http://cs.wikipedia.org/wiki/Soubor:Puncakjaya.jpg&gt;.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KAHUROA. </a:t>
            </a:r>
            <a:r>
              <a:rPr lang="cs-CZ" i="1" dirty="0" smtClean="0"/>
              <a:t>WIKIPEDIE</a:t>
            </a:r>
            <a:r>
              <a:rPr lang="cs-CZ" dirty="0" smtClean="0"/>
              <a:t> [online]. [cit. 21.4.2012]. Dostupný na WWW: &lt;http://cs.wikipedia.org/wiki/Soubor:Pacific_Culture_Areas.jpg&gt;.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RV. </a:t>
            </a:r>
            <a:r>
              <a:rPr lang="cs-CZ" i="1" dirty="0" smtClean="0"/>
              <a:t>WIKIPEDIE</a:t>
            </a:r>
            <a:r>
              <a:rPr lang="cs-CZ" dirty="0" smtClean="0"/>
              <a:t> [online]. [cit. 21.4.2012]. Dostupný na WWW: &lt;http://cs.wikipedia.org/wiki/Soubor:Moorea_baie_cook.JPG&gt;.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CIA.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21.4.2012]. Dostupný na WWW: &lt;http://cs.wikipedia.org/wiki/Soubor:Oceania.jpg&gt;.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ASDFGH.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21.4.2012]. Dostupný na WWW: &lt;http://cs.wikipedia.org/wiki/Soubor:Oceanias_Regions.png&gt;.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21.4.2012]. Dostupný na WWW: &lt;http://cs.wikipedia.org/wiki/Soubor:Mvey0290.jpg&gt;.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U.S. ARMY PHOTOGRAPHIC SIGNAL CORPS.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21.4.2012]. Dostupný na WWW: &lt;http://cs.wikipedia.org/wiki/Soubor:Atombombentest_Crossroads-Baker.jpg&gt;.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U.S. ARMY PHOTOGRAPHIC SIGNAL CORPS.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21.4.2012]. Dostupný na WWW: &lt;http://cs.wikipedia.org/wiki/Soubor:Crossroads_baker_explosion.jpg&gt;.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 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502</Words>
  <Application>Microsoft Office PowerPoint</Application>
  <PresentationFormat>Předvádění na obrazovce (4:3)</PresentationFormat>
  <Paragraphs>66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OCEÁNIE</vt:lpstr>
      <vt:lpstr>OCEÁNIE</vt:lpstr>
      <vt:lpstr>OCEÁNIE - rozdělení</vt:lpstr>
      <vt:lpstr>POLYNÉSIE</vt:lpstr>
      <vt:lpstr>Cookova zátoka na ostrově Moorea</vt:lpstr>
      <vt:lpstr>Snímek 8</vt:lpstr>
      <vt:lpstr>Puncak Jaya nejvyšší hora Indonésie              a celé Oceánie</vt:lpstr>
      <vt:lpstr>MICRONÉSIE</vt:lpstr>
      <vt:lpstr>Letecký pohled na atol Yap</vt:lpstr>
      <vt:lpstr>Animace ukazující vývoj atolu.  Kolem sopečného kužele se začnou tvořit korály a samotná sopka se vlivem eroze zmenšuje.</vt:lpstr>
      <vt:lpstr>OCEÁNIE</vt:lpstr>
      <vt:lpstr>Atol Bikini</vt:lpstr>
      <vt:lpstr>JADERNÉ  VÝBUCHY</vt:lpstr>
      <vt:lpstr>Snímek 16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OCEÁNIE</dc:title>
  <dc:creator>ucitel</dc:creator>
  <cp:lastModifiedBy>Dum</cp:lastModifiedBy>
  <cp:revision>23</cp:revision>
  <dcterms:created xsi:type="dcterms:W3CDTF">2012-04-09T12:51:33Z</dcterms:created>
  <dcterms:modified xsi:type="dcterms:W3CDTF">2012-08-03T15:43:46Z</dcterms:modified>
</cp:coreProperties>
</file>