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81" r:id="rId2"/>
    <p:sldId id="275" r:id="rId3"/>
    <p:sldId id="272" r:id="rId4"/>
    <p:sldId id="277" r:id="rId5"/>
    <p:sldId id="279" r:id="rId6"/>
    <p:sldId id="28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969" autoAdjust="0"/>
  </p:normalViewPr>
  <p:slideViewPr>
    <p:cSldViewPr>
      <p:cViewPr varScale="1">
        <p:scale>
          <a:sx n="47" d="100"/>
          <a:sy n="47" d="100"/>
        </p:scale>
        <p:origin x="-103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59618C52-A97B-4EF6-BDC3-250355FA484E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E4F04921-D940-42BE-A6BC-0B81DD864F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0975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D9E7EC12-9E6D-4BDE-802A-6AC6B07C7C74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ABCE06F7-89E7-47B2-B4E1-AA902A91A7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673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1C92D7E2-3D81-4BA0-9510-12252D5F0504}" type="slidenum">
              <a:rPr lang="cs-CZ" smtClean="0">
                <a:latin typeface="Times New Roman" pitchFamily="18" charset="0"/>
              </a:rPr>
              <a:pPr>
                <a:defRPr/>
              </a:pPr>
              <a:t>3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225770B-E74A-4EC2-8296-C714B7C969FF}" type="slidenum">
              <a:rPr lang="cs-CZ" smtClean="0">
                <a:latin typeface="Times New Roman" pitchFamily="18" charset="0"/>
              </a:rPr>
              <a:pPr>
                <a:defRPr/>
              </a:pPr>
              <a:t>4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F489FB69-F108-4894-B132-050C698C58D2}" type="slidenum">
              <a:rPr lang="cs-CZ" smtClean="0">
                <a:latin typeface="Times New Roman" pitchFamily="18" charset="0"/>
              </a:rPr>
              <a:pPr>
                <a:defRPr/>
              </a:pPr>
              <a:t>5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BA3A4A0D-5455-4F8C-991E-8B34E492B1DB}" type="slidenum">
              <a:rPr lang="cs-CZ" smtClean="0">
                <a:latin typeface="Times New Roman" pitchFamily="18" charset="0"/>
              </a:rPr>
              <a:pPr>
                <a:defRPr/>
              </a:pPr>
              <a:t>6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3C4539-5043-4A7C-9AE6-2FC0360BA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627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A9AFF5-1726-4A3B-8854-239193B435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430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7D88FA-F941-4E9B-BC52-F25DEFEC07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69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994D5A-A463-44D5-B615-0AEEB3C9B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532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FD60F4-7FF2-4F5C-A367-3D783CD18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314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4096B5-033C-48A2-B37C-53200A6724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622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688A86-D33C-4183-9540-2C0EFF857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72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C6EDA1-3405-48AC-AF71-F604EDB3B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75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A4222D-9DFC-46B2-923E-CE6EAED5B8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240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F2B39-1373-4518-AF81-03516BEB65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686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5C9B09-2EB8-4054-839F-FBA0DE9B1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7812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E4C513-9949-4AC8-97A9-691817BF6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16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EA3EDD-4F61-4E76-A690-699F4FA2AF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86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FD2E5FC3-8233-43B4-B177-6947C11FA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VY_32_INOVACE_29A_Dělení racionálních čísel  2A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755650" y="1773238"/>
            <a:ext cx="7700963" cy="2592387"/>
          </a:xfrm>
        </p:spPr>
        <p:txBody>
          <a:bodyPr/>
          <a:lstStyle/>
          <a:p>
            <a:r>
              <a:rPr lang="cs-CZ" sz="6000" b="1" smtClean="0">
                <a:solidFill>
                  <a:srgbClr val="00B050"/>
                </a:solidFill>
              </a:rPr>
              <a:t>Dělení racionálních </a:t>
            </a:r>
            <a:br>
              <a:rPr lang="cs-CZ" sz="6000" b="1" smtClean="0">
                <a:solidFill>
                  <a:srgbClr val="00B050"/>
                </a:solidFill>
              </a:rPr>
            </a:br>
            <a:r>
              <a:rPr lang="cs-CZ" sz="6000" b="1" smtClean="0">
                <a:solidFill>
                  <a:srgbClr val="00B050"/>
                </a:solidFill>
              </a:rPr>
              <a:t>čísel – 2 - 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5752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24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5752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24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600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- 0,24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5752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24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5752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24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600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- 0,4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- 0,24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187</Words>
  <Application>Microsoft Office PowerPoint</Application>
  <PresentationFormat>Předvádění na obrazovce (4:3)</PresentationFormat>
  <Paragraphs>127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VY_32_INOVACE_29A_Dělení racionálních čísel  2A</vt:lpstr>
      <vt:lpstr>Dělení racionálních  čísel – 2 - 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100</cp:revision>
  <dcterms:created xsi:type="dcterms:W3CDTF">2003-11-19T14:30:33Z</dcterms:created>
  <dcterms:modified xsi:type="dcterms:W3CDTF">2011-05-03T21:44:05Z</dcterms:modified>
</cp:coreProperties>
</file>