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71" r:id="rId2"/>
    <p:sldId id="256" r:id="rId3"/>
    <p:sldId id="257" r:id="rId4"/>
    <p:sldId id="259" r:id="rId5"/>
    <p:sldId id="261" r:id="rId6"/>
    <p:sldId id="262" r:id="rId7"/>
    <p:sldId id="263" r:id="rId8"/>
    <p:sldId id="264" r:id="rId9"/>
    <p:sldId id="266" r:id="rId10"/>
    <p:sldId id="267" r:id="rId11"/>
    <p:sldId id="268" r:id="rId12"/>
    <p:sldId id="269" r:id="rId13"/>
    <p:sldId id="258" r:id="rId14"/>
    <p:sldId id="265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endParaRPr lang="cs-CZ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NÁZEV ŠKOLY: Základní škola Vysoké Mýto, </a:t>
          </a:r>
          <a:r>
            <a:rPr lang="cs-CZ" sz="1600" dirty="0" err="1" smtClean="0">
              <a:latin typeface="Times New Roman" pitchFamily="18" charset="0"/>
              <a:cs typeface="Times New Roman" pitchFamily="18" charset="0"/>
            </a:rPr>
            <a:t>Knířov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JMÉNO AUTORA: Mgr. Marta Suchomelová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endParaRPr lang="cs-CZ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endParaRPr lang="cs-CZ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BA4AAD94-327A-48F4-8B04-35B7D95EEFEA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ŠABLONA: V/2 Inovace a zkvalitnění výuky v oblasti přírodních věd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84AAE274-2E6E-46F9-A2AD-CC273BF653C6}" type="parTrans" cxnId="{023E8041-FD57-473A-80E2-3B4BB6556BA3}">
      <dgm:prSet/>
      <dgm:spPr/>
      <dgm:t>
        <a:bodyPr/>
        <a:lstStyle/>
        <a:p>
          <a:endParaRPr lang="cs-CZ"/>
        </a:p>
      </dgm:t>
    </dgm:pt>
    <dgm:pt modelId="{170B62C7-0ED6-40E2-BC2E-1403C044DE17}" type="sibTrans" cxnId="{023E8041-FD57-473A-80E2-3B4BB6556BA3}">
      <dgm:prSet/>
      <dgm:spPr/>
      <dgm:t>
        <a:bodyPr/>
        <a:lstStyle/>
        <a:p>
          <a:endParaRPr lang="cs-CZ"/>
        </a:p>
      </dgm:t>
    </dgm:pt>
    <dgm:pt modelId="{0544D724-090D-4537-96AD-154C08E273B1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VZDĚLÁVACÍ OBLAST: Člověk a jeho svět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5DBB9D46-4825-4FF3-9B19-EDC003EBFAF6}" type="parTrans" cxnId="{B9AF0E80-D3DD-4D90-8A78-D414ED375361}">
      <dgm:prSet/>
      <dgm:spPr/>
      <dgm:t>
        <a:bodyPr/>
        <a:lstStyle/>
        <a:p>
          <a:endParaRPr lang="cs-CZ"/>
        </a:p>
      </dgm:t>
    </dgm:pt>
    <dgm:pt modelId="{FBC107EE-7BCB-4EE1-8BDC-52194CEF7946}" type="sibTrans" cxnId="{B9AF0E80-D3DD-4D90-8A78-D414ED375361}">
      <dgm:prSet/>
      <dgm:spPr/>
      <dgm:t>
        <a:bodyPr/>
        <a:lstStyle/>
        <a:p>
          <a:endParaRPr lang="cs-CZ"/>
        </a:p>
      </dgm:t>
    </dgm:pt>
    <dgm:pt modelId="{F62EFB65-1980-403F-ACBF-9A6A9B8A095D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PRO ROČNÍK: 4. a 5.        DATUM: 9.10.2011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375C999E-23B8-4FC3-A66A-8FACD627B75A}" type="parTrans" cxnId="{3FCC2EC3-DB39-4679-88BB-EDC9A2B3C25F}">
      <dgm:prSet/>
      <dgm:spPr/>
      <dgm:t>
        <a:bodyPr/>
        <a:lstStyle/>
        <a:p>
          <a:endParaRPr lang="cs-CZ"/>
        </a:p>
      </dgm:t>
    </dgm:pt>
    <dgm:pt modelId="{8978FCB7-0942-46ED-B1B4-6369483D25B4}" type="sibTrans" cxnId="{3FCC2EC3-DB39-4679-88BB-EDC9A2B3C25F}">
      <dgm:prSet/>
      <dgm:spPr/>
      <dgm:t>
        <a:bodyPr/>
        <a:lstStyle/>
        <a:p>
          <a:endParaRPr lang="cs-CZ"/>
        </a:p>
      </dgm:t>
    </dgm:pt>
    <dgm:pt modelId="{04E3E9A2-587A-4865-BD3E-5F0987A6CA8E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NÁZEV MATERIÁLU: VY_52_INOVACE_01_č.11_STŘEDOČESKÝ KRAJ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34F40B5B-C382-4FC6-BCA5-AC5E14C24302}" type="parTrans" cxnId="{73BF282B-6370-4C62-84EC-29D7F012F11E}">
      <dgm:prSet/>
      <dgm:spPr/>
      <dgm:t>
        <a:bodyPr/>
        <a:lstStyle/>
        <a:p>
          <a:endParaRPr lang="cs-CZ"/>
        </a:p>
      </dgm:t>
    </dgm:pt>
    <dgm:pt modelId="{23C534C7-B16D-4705-B4D0-5E4FCEB16051}" type="sibTrans" cxnId="{73BF282B-6370-4C62-84EC-29D7F012F11E}">
      <dgm:prSet/>
      <dgm:spPr/>
      <dgm:t>
        <a:bodyPr/>
        <a:lstStyle/>
        <a:p>
          <a:endParaRPr lang="cs-CZ"/>
        </a:p>
      </dgm:t>
    </dgm:pt>
    <dgm:pt modelId="{35503B18-72BE-4FC8-A4B4-CCDBC2F88CDE}">
      <dgm:prSet custT="1"/>
      <dgm:spPr/>
      <dgm:t>
        <a:bodyPr/>
        <a:lstStyle/>
        <a:p>
          <a:pPr algn="l" rtl="0"/>
          <a:r>
            <a:rPr lang="cs-CZ" sz="1600" dirty="0" smtClean="0">
              <a:latin typeface="Times New Roman" pitchFamily="18" charset="0"/>
              <a:cs typeface="Times New Roman" pitchFamily="18" charset="0"/>
            </a:rPr>
            <a:t>ČÍSLO MATERIÁLU: 11</a:t>
          </a:r>
          <a:endParaRPr lang="cs-CZ" sz="1600" dirty="0">
            <a:latin typeface="Times New Roman" pitchFamily="18" charset="0"/>
            <a:cs typeface="Times New Roman" pitchFamily="18" charset="0"/>
          </a:endParaRPr>
        </a:p>
      </dgm:t>
    </dgm:pt>
    <dgm:pt modelId="{118CAAFC-70F1-4ACB-86AA-2B7F2B8BD2D5}" type="parTrans" cxnId="{7C97F8C3-6EA0-415A-8049-9E1D7B104880}">
      <dgm:prSet/>
      <dgm:spPr/>
      <dgm:t>
        <a:bodyPr/>
        <a:lstStyle/>
        <a:p>
          <a:endParaRPr lang="cs-CZ"/>
        </a:p>
      </dgm:t>
    </dgm:pt>
    <dgm:pt modelId="{9D4FA430-AC88-4FE8-A888-F2913470C3BF}" type="sibTrans" cxnId="{7C97F8C3-6EA0-415A-8049-9E1D7B104880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-244" custLinFactNeighborY="165"/>
      <dgm:spPr/>
      <dgm:t>
        <a:bodyPr/>
        <a:lstStyle/>
        <a:p>
          <a:endParaRPr lang="cs-CZ"/>
        </a:p>
      </dgm:t>
    </dgm:pt>
    <dgm:pt modelId="{27E4BA33-0272-4B33-AA35-EB08D8B1ABEC}" type="pres">
      <dgm:prSet presAssocID="{BA4AAD94-327A-48F4-8B04-35B7D95EEFEA}" presName="vertSpace2" presStyleLbl="node1" presStyleIdx="0" presStyleCnt="7"/>
      <dgm:spPr/>
    </dgm:pt>
    <dgm:pt modelId="{531DB170-AFD4-4021-A7D3-4852DB9182E7}" type="pres">
      <dgm:prSet presAssocID="{BA4AAD94-327A-48F4-8B04-35B7D95EEFEA}" presName="circle2" presStyleLbl="node1" presStyleIdx="1" presStyleCnt="7"/>
      <dgm:spPr/>
    </dgm:pt>
    <dgm:pt modelId="{7215895F-315D-411F-A8E0-DD79998C4416}" type="pres">
      <dgm:prSet presAssocID="{BA4AAD94-327A-48F4-8B04-35B7D95EEFEA}" presName="rect2" presStyleLbl="alignAcc1" presStyleIdx="1" presStyleCnt="7"/>
      <dgm:spPr/>
      <dgm:t>
        <a:bodyPr/>
        <a:lstStyle/>
        <a:p>
          <a:endParaRPr lang="cs-CZ"/>
        </a:p>
      </dgm:t>
    </dgm:pt>
    <dgm:pt modelId="{62238813-1831-4D65-B197-CDD76031CA26}" type="pres">
      <dgm:prSet presAssocID="{0544D724-090D-4537-96AD-154C08E273B1}" presName="vertSpace3" presStyleLbl="node1" presStyleIdx="1" presStyleCnt="7"/>
      <dgm:spPr/>
    </dgm:pt>
    <dgm:pt modelId="{448DB2F5-0E9D-421F-8039-37B17CA35F1E}" type="pres">
      <dgm:prSet presAssocID="{0544D724-090D-4537-96AD-154C08E273B1}" presName="circle3" presStyleLbl="node1" presStyleIdx="2" presStyleCnt="7"/>
      <dgm:spPr/>
    </dgm:pt>
    <dgm:pt modelId="{07F91284-127E-473F-9CDA-185DC7F31FBE}" type="pres">
      <dgm:prSet presAssocID="{0544D724-090D-4537-96AD-154C08E273B1}" presName="rect3" presStyleLbl="alignAcc1" presStyleIdx="2" presStyleCnt="7"/>
      <dgm:spPr/>
      <dgm:t>
        <a:bodyPr/>
        <a:lstStyle/>
        <a:p>
          <a:endParaRPr lang="cs-CZ"/>
        </a:p>
      </dgm:t>
    </dgm:pt>
    <dgm:pt modelId="{60F1D3AD-3DB5-4FA8-AA5C-0BDB0B4F5F59}" type="pres">
      <dgm:prSet presAssocID="{F62EFB65-1980-403F-ACBF-9A6A9B8A095D}" presName="vertSpace4" presStyleLbl="node1" presStyleIdx="2" presStyleCnt="7"/>
      <dgm:spPr/>
    </dgm:pt>
    <dgm:pt modelId="{2DCB6686-9DA6-4405-8A66-0003ED82B484}" type="pres">
      <dgm:prSet presAssocID="{F62EFB65-1980-403F-ACBF-9A6A9B8A095D}" presName="circle4" presStyleLbl="node1" presStyleIdx="3" presStyleCnt="7"/>
      <dgm:spPr/>
    </dgm:pt>
    <dgm:pt modelId="{AAAA17D6-413F-4660-BA99-93FFB6E167BC}" type="pres">
      <dgm:prSet presAssocID="{F62EFB65-1980-403F-ACBF-9A6A9B8A095D}" presName="rect4" presStyleLbl="alignAcc1" presStyleIdx="3" presStyleCnt="7"/>
      <dgm:spPr/>
      <dgm:t>
        <a:bodyPr/>
        <a:lstStyle/>
        <a:p>
          <a:endParaRPr lang="cs-CZ"/>
        </a:p>
      </dgm:t>
    </dgm:pt>
    <dgm:pt modelId="{3CBF05DE-937B-4D7A-88F7-E5E7C7513388}" type="pres">
      <dgm:prSet presAssocID="{04E3E9A2-587A-4865-BD3E-5F0987A6CA8E}" presName="vertSpace5" presStyleLbl="node1" presStyleIdx="3" presStyleCnt="7"/>
      <dgm:spPr/>
    </dgm:pt>
    <dgm:pt modelId="{FE86C177-5204-46F6-8055-8ADD7AF46259}" type="pres">
      <dgm:prSet presAssocID="{04E3E9A2-587A-4865-BD3E-5F0987A6CA8E}" presName="circle5" presStyleLbl="node1" presStyleIdx="4" presStyleCnt="7"/>
      <dgm:spPr/>
    </dgm:pt>
    <dgm:pt modelId="{DBF3AA73-672B-4F0E-AE97-C0C17F01713C}" type="pres">
      <dgm:prSet presAssocID="{04E3E9A2-587A-4865-BD3E-5F0987A6CA8E}" presName="rect5" presStyleLbl="alignAcc1" presStyleIdx="4" presStyleCnt="7"/>
      <dgm:spPr/>
      <dgm:t>
        <a:bodyPr/>
        <a:lstStyle/>
        <a:p>
          <a:endParaRPr lang="cs-CZ"/>
        </a:p>
      </dgm:t>
    </dgm:pt>
    <dgm:pt modelId="{0B4D97D6-098B-44C3-8F4C-FFEC676645A1}" type="pres">
      <dgm:prSet presAssocID="{35503B18-72BE-4FC8-A4B4-CCDBC2F88CDE}" presName="vertSpace6" presStyleLbl="node1" presStyleIdx="4" presStyleCnt="7"/>
      <dgm:spPr/>
    </dgm:pt>
    <dgm:pt modelId="{1E1D9875-6442-4247-B26E-D0E33FE563BE}" type="pres">
      <dgm:prSet presAssocID="{35503B18-72BE-4FC8-A4B4-CCDBC2F88CDE}" presName="circle6" presStyleLbl="node1" presStyleIdx="5" presStyleCnt="7"/>
      <dgm:spPr/>
    </dgm:pt>
    <dgm:pt modelId="{046366C3-44C3-464C-8B40-D9DBC6AA00A0}" type="pres">
      <dgm:prSet presAssocID="{35503B18-72BE-4FC8-A4B4-CCDBC2F88CDE}" presName="rect6" presStyleLbl="alignAcc1" presStyleIdx="5" presStyleCnt="7"/>
      <dgm:spPr/>
      <dgm:t>
        <a:bodyPr/>
        <a:lstStyle/>
        <a:p>
          <a:endParaRPr lang="cs-CZ"/>
        </a:p>
      </dgm:t>
    </dgm:pt>
    <dgm:pt modelId="{0DDE0363-76F0-43D6-A40F-588F802A6AC1}" type="pres">
      <dgm:prSet presAssocID="{D1B46980-6531-4606-95E6-44980827E919}" presName="vertSpace7" presStyleLbl="node1" presStyleIdx="5" presStyleCnt="7"/>
      <dgm:spPr/>
    </dgm:pt>
    <dgm:pt modelId="{E3632D21-45BB-4C71-8777-2AF6788F26C2}" type="pres">
      <dgm:prSet presAssocID="{D1B46980-6531-4606-95E6-44980827E919}" presName="circle7" presStyleLbl="node1" presStyleIdx="6" presStyleCnt="7"/>
      <dgm:spPr/>
    </dgm:pt>
    <dgm:pt modelId="{35D7BC09-6AFD-42EB-982E-DA5C6910AD5B}" type="pres">
      <dgm:prSet presAssocID="{D1B46980-6531-4606-95E6-44980827E919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418586-9975-4C9A-9EA3-329DE85EAC0F}" type="pres">
      <dgm:prSet presAssocID="{BA4AAD94-327A-48F4-8B04-35B7D95EEFEA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588EE2F-ADB7-427D-ADD8-2463ADB90688}" type="pres">
      <dgm:prSet presAssocID="{0544D724-090D-4537-96AD-154C08E273B1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77EAFCD0-49AC-4E23-8E17-D7A1098EF686}" type="pres">
      <dgm:prSet presAssocID="{F62EFB65-1980-403F-ACBF-9A6A9B8A095D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4620B11-1D40-45D9-AC98-44562AB79635}" type="pres">
      <dgm:prSet presAssocID="{04E3E9A2-587A-4865-BD3E-5F0987A6CA8E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8669F0A-D92E-4D38-BDEF-F7142DC72C19}" type="pres">
      <dgm:prSet presAssocID="{35503B18-72BE-4FC8-A4B4-CCDBC2F88CDE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D8B4433F-3845-482B-9EDD-C0B325072CAE}" type="pres">
      <dgm:prSet presAssocID="{D1B46980-6531-4606-95E6-44980827E919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3E241EBF-33C5-48AB-B43C-C889FC9A636A}" type="presOf" srcId="{0544D724-090D-4537-96AD-154C08E273B1}" destId="{07F91284-127E-473F-9CDA-185DC7F31FBE}" srcOrd="0" destOrd="0" presId="urn:microsoft.com/office/officeart/2005/8/layout/target3"/>
    <dgm:cxn modelId="{69521597-A3D2-446E-8C47-1A68B7008549}" type="presOf" srcId="{D1B46980-6531-4606-95E6-44980827E919}" destId="{D8B4433F-3845-482B-9EDD-C0B325072CAE}" srcOrd="1" destOrd="0" presId="urn:microsoft.com/office/officeart/2005/8/layout/target3"/>
    <dgm:cxn modelId="{7BC66EC3-EBD6-4F3A-99ED-9D25F66FFA51}" srcId="{757F3AB3-0718-4624-B441-E567A8F0AB56}" destId="{B651F6E3-6281-48DB-9319-2AEAFDAE7572}" srcOrd="7" destOrd="0" parTransId="{A571E265-742E-411A-ABCF-E39FDBC7528A}" sibTransId="{E33260FE-399D-481C-B2D6-3B35DD16DC84}"/>
    <dgm:cxn modelId="{952BAAC2-FBC1-470D-A88F-58FC069CA63A}" type="presOf" srcId="{04E3E9A2-587A-4865-BD3E-5F0987A6CA8E}" destId="{DBF3AA73-672B-4F0E-AE97-C0C17F01713C}" srcOrd="0" destOrd="0" presId="urn:microsoft.com/office/officeart/2005/8/layout/target3"/>
    <dgm:cxn modelId="{21AAE404-BE7B-40CB-A700-ADCD31EEA8CE}" type="presOf" srcId="{35503B18-72BE-4FC8-A4B4-CCDBC2F88CDE}" destId="{48669F0A-D92E-4D38-BDEF-F7142DC72C19}" srcOrd="1" destOrd="0" presId="urn:microsoft.com/office/officeart/2005/8/layout/target3"/>
    <dgm:cxn modelId="{C8FF2EE8-C8AD-4FA6-8A94-852462B5AA13}" type="presOf" srcId="{04E3E9A2-587A-4865-BD3E-5F0987A6CA8E}" destId="{84620B11-1D40-45D9-AC98-44562AB79635}" srcOrd="1" destOrd="0" presId="urn:microsoft.com/office/officeart/2005/8/layout/target3"/>
    <dgm:cxn modelId="{EDF6FE6B-9DBE-4D7B-B8FD-7098875B4EED}" srcId="{757F3AB3-0718-4624-B441-E567A8F0AB56}" destId="{D8197B8C-B260-4A16-BDF4-0947B075E274}" srcOrd="8" destOrd="0" parTransId="{51C5993D-B262-45E6-B66E-76BC9D6D883D}" sibTransId="{1AEC7F05-E0FE-459C-BD47-224AC9D7BEE4}"/>
    <dgm:cxn modelId="{F8A65CDB-C1A3-4631-AB45-72E9BF76618E}" type="presOf" srcId="{F62EFB65-1980-403F-ACBF-9A6A9B8A095D}" destId="{77EAFCD0-49AC-4E23-8E17-D7A1098EF686}" srcOrd="1" destOrd="0" presId="urn:microsoft.com/office/officeart/2005/8/layout/target3"/>
    <dgm:cxn modelId="{F4D5B75E-F51E-42DF-8CD3-A6C73F0A9A6E}" type="presOf" srcId="{D1B46980-6531-4606-95E6-44980827E919}" destId="{35D7BC09-6AFD-42EB-982E-DA5C6910AD5B}" srcOrd="0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6" destOrd="0" parTransId="{4F7B2CF5-A270-4D61-A510-1C1C5A4DCD3B}" sibTransId="{CFF69701-2866-4EF5-BFB5-F3F9B72EB817}"/>
    <dgm:cxn modelId="{7C97F8C3-6EA0-415A-8049-9E1D7B104880}" srcId="{757F3AB3-0718-4624-B441-E567A8F0AB56}" destId="{35503B18-72BE-4FC8-A4B4-CCDBC2F88CDE}" srcOrd="5" destOrd="0" parTransId="{118CAAFC-70F1-4ACB-86AA-2B7F2B8BD2D5}" sibTransId="{9D4FA430-AC88-4FE8-A888-F2913470C3BF}"/>
    <dgm:cxn modelId="{FF8940C6-4D17-4B06-BFE9-E3647312898C}" type="presOf" srcId="{F62EFB65-1980-403F-ACBF-9A6A9B8A095D}" destId="{AAAA17D6-413F-4660-BA99-93FFB6E167BC}" srcOrd="0" destOrd="0" presId="urn:microsoft.com/office/officeart/2005/8/layout/target3"/>
    <dgm:cxn modelId="{3FCC2EC3-DB39-4679-88BB-EDC9A2B3C25F}" srcId="{757F3AB3-0718-4624-B441-E567A8F0AB56}" destId="{F62EFB65-1980-403F-ACBF-9A6A9B8A095D}" srcOrd="3" destOrd="0" parTransId="{375C999E-23B8-4FC3-A66A-8FACD627B75A}" sibTransId="{8978FCB7-0942-46ED-B1B4-6369483D25B4}"/>
    <dgm:cxn modelId="{023E8041-FD57-473A-80E2-3B4BB6556BA3}" srcId="{757F3AB3-0718-4624-B441-E567A8F0AB56}" destId="{BA4AAD94-327A-48F4-8B04-35B7D95EEFEA}" srcOrd="1" destOrd="0" parTransId="{84AAE274-2E6E-46F9-A2AD-CC273BF653C6}" sibTransId="{170B62C7-0ED6-40E2-BC2E-1403C044DE17}"/>
    <dgm:cxn modelId="{A5B1D020-8FEA-4854-8ECC-C08504899240}" type="presOf" srcId="{BA4AAD94-327A-48F4-8B04-35B7D95EEFEA}" destId="{46418586-9975-4C9A-9EA3-329DE85EAC0F}" srcOrd="1" destOrd="0" presId="urn:microsoft.com/office/officeart/2005/8/layout/target3"/>
    <dgm:cxn modelId="{0DDEF55F-42F6-41CC-ACAE-F86D6F7E2CC9}" type="presOf" srcId="{757F3AB3-0718-4624-B441-E567A8F0AB56}" destId="{333A1088-737F-45CB-B68E-254E46348037}" srcOrd="0" destOrd="0" presId="urn:microsoft.com/office/officeart/2005/8/layout/target3"/>
    <dgm:cxn modelId="{A0391233-A556-4198-8B98-919DB7E2FCC8}" type="presOf" srcId="{35503B18-72BE-4FC8-A4B4-CCDBC2F88CDE}" destId="{046366C3-44C3-464C-8B40-D9DBC6AA00A0}" srcOrd="0" destOrd="0" presId="urn:microsoft.com/office/officeart/2005/8/layout/target3"/>
    <dgm:cxn modelId="{B9AF0E80-D3DD-4D90-8A78-D414ED375361}" srcId="{757F3AB3-0718-4624-B441-E567A8F0AB56}" destId="{0544D724-090D-4537-96AD-154C08E273B1}" srcOrd="2" destOrd="0" parTransId="{5DBB9D46-4825-4FF3-9B19-EDC003EBFAF6}" sibTransId="{FBC107EE-7BCB-4EE1-8BDC-52194CEF7946}"/>
    <dgm:cxn modelId="{F32599DB-DE78-4A80-A54F-4D5F4423726C}" type="presOf" srcId="{BA4AAD94-327A-48F4-8B04-35B7D95EEFEA}" destId="{7215895F-315D-411F-A8E0-DD79998C4416}" srcOrd="0" destOrd="0" presId="urn:microsoft.com/office/officeart/2005/8/layout/target3"/>
    <dgm:cxn modelId="{6959D5EB-B010-4AF6-AE6B-4500F245B615}" type="presOf" srcId="{D1D4F407-5343-4D3F-B5B9-D407B03CAEB4}" destId="{D005CE8C-CC26-4C3E-AC11-E15060ECD759}" srcOrd="0" destOrd="0" presId="urn:microsoft.com/office/officeart/2005/8/layout/target3"/>
    <dgm:cxn modelId="{73BF282B-6370-4C62-84EC-29D7F012F11E}" srcId="{757F3AB3-0718-4624-B441-E567A8F0AB56}" destId="{04E3E9A2-587A-4865-BD3E-5F0987A6CA8E}" srcOrd="4" destOrd="0" parTransId="{34F40B5B-C382-4FC6-BCA5-AC5E14C24302}" sibTransId="{23C534C7-B16D-4705-B4D0-5E4FCEB16051}"/>
    <dgm:cxn modelId="{2221FB34-310D-4638-ACAE-9ACC709E4926}" srcId="{757F3AB3-0718-4624-B441-E567A8F0AB56}" destId="{4C35D32F-0EAB-4CD7-82EE-45574DC2A586}" srcOrd="9" destOrd="0" parTransId="{A15F02C0-547C-48B3-9D05-E7F145EBF3C4}" sibTransId="{8C5711BF-38F0-4590-B6BC-B3119A33CA2E}"/>
    <dgm:cxn modelId="{6D07DE54-74ED-43FF-B0CD-4097E716D532}" type="presOf" srcId="{0544D724-090D-4537-96AD-154C08E273B1}" destId="{3588EE2F-ADB7-427D-ADD8-2463ADB90688}" srcOrd="1" destOrd="0" presId="urn:microsoft.com/office/officeart/2005/8/layout/target3"/>
    <dgm:cxn modelId="{85BCBB98-CABC-432F-9975-0E1018C40CF3}" type="presOf" srcId="{D1D4F407-5343-4D3F-B5B9-D407B03CAEB4}" destId="{AED2198E-93D5-4001-81B4-73124B309672}" srcOrd="1" destOrd="0" presId="urn:microsoft.com/office/officeart/2005/8/layout/target3"/>
    <dgm:cxn modelId="{4A9BFF46-6347-4A39-A0E8-533C28C3C97C}" type="presParOf" srcId="{333A1088-737F-45CB-B68E-254E46348037}" destId="{F5ABB229-8D3B-4694-996A-96F23CF14429}" srcOrd="0" destOrd="0" presId="urn:microsoft.com/office/officeart/2005/8/layout/target3"/>
    <dgm:cxn modelId="{39DB84AC-8174-4251-9F4B-C8C79DDB5F6C}" type="presParOf" srcId="{333A1088-737F-45CB-B68E-254E46348037}" destId="{F41139FD-01EE-4571-8B17-4FB00FC51163}" srcOrd="1" destOrd="0" presId="urn:microsoft.com/office/officeart/2005/8/layout/target3"/>
    <dgm:cxn modelId="{5CA51ADF-64C6-42BA-97BE-155FA7D82132}" type="presParOf" srcId="{333A1088-737F-45CB-B68E-254E46348037}" destId="{D005CE8C-CC26-4C3E-AC11-E15060ECD759}" srcOrd="2" destOrd="0" presId="urn:microsoft.com/office/officeart/2005/8/layout/target3"/>
    <dgm:cxn modelId="{52D12DE5-0655-4BC3-978F-0B1244A36F48}" type="presParOf" srcId="{333A1088-737F-45CB-B68E-254E46348037}" destId="{27E4BA33-0272-4B33-AA35-EB08D8B1ABEC}" srcOrd="3" destOrd="0" presId="urn:microsoft.com/office/officeart/2005/8/layout/target3"/>
    <dgm:cxn modelId="{B6168A09-E9D8-4B8E-AFD3-C522E6BEF3FF}" type="presParOf" srcId="{333A1088-737F-45CB-B68E-254E46348037}" destId="{531DB170-AFD4-4021-A7D3-4852DB9182E7}" srcOrd="4" destOrd="0" presId="urn:microsoft.com/office/officeart/2005/8/layout/target3"/>
    <dgm:cxn modelId="{43AE3BF5-D566-47B9-9893-A777000D57EA}" type="presParOf" srcId="{333A1088-737F-45CB-B68E-254E46348037}" destId="{7215895F-315D-411F-A8E0-DD79998C4416}" srcOrd="5" destOrd="0" presId="urn:microsoft.com/office/officeart/2005/8/layout/target3"/>
    <dgm:cxn modelId="{9D31523C-5629-497E-AF3D-E478026620AD}" type="presParOf" srcId="{333A1088-737F-45CB-B68E-254E46348037}" destId="{62238813-1831-4D65-B197-CDD76031CA26}" srcOrd="6" destOrd="0" presId="urn:microsoft.com/office/officeart/2005/8/layout/target3"/>
    <dgm:cxn modelId="{DCDF6F16-C66D-428C-A147-143CC707BCB7}" type="presParOf" srcId="{333A1088-737F-45CB-B68E-254E46348037}" destId="{448DB2F5-0E9D-421F-8039-37B17CA35F1E}" srcOrd="7" destOrd="0" presId="urn:microsoft.com/office/officeart/2005/8/layout/target3"/>
    <dgm:cxn modelId="{CC92FFA6-2237-48EB-AF20-40F2E86BA5D6}" type="presParOf" srcId="{333A1088-737F-45CB-B68E-254E46348037}" destId="{07F91284-127E-473F-9CDA-185DC7F31FBE}" srcOrd="8" destOrd="0" presId="urn:microsoft.com/office/officeart/2005/8/layout/target3"/>
    <dgm:cxn modelId="{3F8C337B-60A2-4309-8707-8B11526693B0}" type="presParOf" srcId="{333A1088-737F-45CB-B68E-254E46348037}" destId="{60F1D3AD-3DB5-4FA8-AA5C-0BDB0B4F5F59}" srcOrd="9" destOrd="0" presId="urn:microsoft.com/office/officeart/2005/8/layout/target3"/>
    <dgm:cxn modelId="{0D7160B6-834D-4570-B075-4BC3AB67CA46}" type="presParOf" srcId="{333A1088-737F-45CB-B68E-254E46348037}" destId="{2DCB6686-9DA6-4405-8A66-0003ED82B484}" srcOrd="10" destOrd="0" presId="urn:microsoft.com/office/officeart/2005/8/layout/target3"/>
    <dgm:cxn modelId="{6E4B6CF0-667B-4CF0-814B-BE6A92BE8018}" type="presParOf" srcId="{333A1088-737F-45CB-B68E-254E46348037}" destId="{AAAA17D6-413F-4660-BA99-93FFB6E167BC}" srcOrd="11" destOrd="0" presId="urn:microsoft.com/office/officeart/2005/8/layout/target3"/>
    <dgm:cxn modelId="{395256F6-7B76-4317-BB93-E498C4D13809}" type="presParOf" srcId="{333A1088-737F-45CB-B68E-254E46348037}" destId="{3CBF05DE-937B-4D7A-88F7-E5E7C7513388}" srcOrd="12" destOrd="0" presId="urn:microsoft.com/office/officeart/2005/8/layout/target3"/>
    <dgm:cxn modelId="{AC81452C-6A39-4786-92A1-D62866F11E8C}" type="presParOf" srcId="{333A1088-737F-45CB-B68E-254E46348037}" destId="{FE86C177-5204-46F6-8055-8ADD7AF46259}" srcOrd="13" destOrd="0" presId="urn:microsoft.com/office/officeart/2005/8/layout/target3"/>
    <dgm:cxn modelId="{96BFC9D5-A87B-4AC4-AF18-AA0751E83B03}" type="presParOf" srcId="{333A1088-737F-45CB-B68E-254E46348037}" destId="{DBF3AA73-672B-4F0E-AE97-C0C17F01713C}" srcOrd="14" destOrd="0" presId="urn:microsoft.com/office/officeart/2005/8/layout/target3"/>
    <dgm:cxn modelId="{2EFF236B-05E0-4E6F-9D92-DCCEB98AD309}" type="presParOf" srcId="{333A1088-737F-45CB-B68E-254E46348037}" destId="{0B4D97D6-098B-44C3-8F4C-FFEC676645A1}" srcOrd="15" destOrd="0" presId="urn:microsoft.com/office/officeart/2005/8/layout/target3"/>
    <dgm:cxn modelId="{A1F43C4B-D9F7-4872-98D5-209DCF87AC2A}" type="presParOf" srcId="{333A1088-737F-45CB-B68E-254E46348037}" destId="{1E1D9875-6442-4247-B26E-D0E33FE563BE}" srcOrd="16" destOrd="0" presId="urn:microsoft.com/office/officeart/2005/8/layout/target3"/>
    <dgm:cxn modelId="{76D17B8B-2E84-4038-985B-D50BFC1A3805}" type="presParOf" srcId="{333A1088-737F-45CB-B68E-254E46348037}" destId="{046366C3-44C3-464C-8B40-D9DBC6AA00A0}" srcOrd="17" destOrd="0" presId="urn:microsoft.com/office/officeart/2005/8/layout/target3"/>
    <dgm:cxn modelId="{2650C5C9-491D-4E96-974B-7CBFBC4DFCA7}" type="presParOf" srcId="{333A1088-737F-45CB-B68E-254E46348037}" destId="{0DDE0363-76F0-43D6-A40F-588F802A6AC1}" srcOrd="18" destOrd="0" presId="urn:microsoft.com/office/officeart/2005/8/layout/target3"/>
    <dgm:cxn modelId="{6D20A193-FE9D-4705-BCEA-9857023D1A66}" type="presParOf" srcId="{333A1088-737F-45CB-B68E-254E46348037}" destId="{E3632D21-45BB-4C71-8777-2AF6788F26C2}" srcOrd="19" destOrd="0" presId="urn:microsoft.com/office/officeart/2005/8/layout/target3"/>
    <dgm:cxn modelId="{25119A4C-0C33-4E9C-8C60-7CE82D479472}" type="presParOf" srcId="{333A1088-737F-45CB-B68E-254E46348037}" destId="{35D7BC09-6AFD-42EB-982E-DA5C6910AD5B}" srcOrd="20" destOrd="0" presId="urn:microsoft.com/office/officeart/2005/8/layout/target3"/>
    <dgm:cxn modelId="{25455EDB-7BDE-47A2-940F-45B6CDB302F2}" type="presParOf" srcId="{333A1088-737F-45CB-B68E-254E46348037}" destId="{AED2198E-93D5-4001-81B4-73124B309672}" srcOrd="21" destOrd="0" presId="urn:microsoft.com/office/officeart/2005/8/layout/target3"/>
    <dgm:cxn modelId="{CCB82CEB-A543-4067-8BC5-8BF766AA79B9}" type="presParOf" srcId="{333A1088-737F-45CB-B68E-254E46348037}" destId="{46418586-9975-4C9A-9EA3-329DE85EAC0F}" srcOrd="22" destOrd="0" presId="urn:microsoft.com/office/officeart/2005/8/layout/target3"/>
    <dgm:cxn modelId="{9708AC6B-5D4A-45E3-B5D9-18A14F8D8E4D}" type="presParOf" srcId="{333A1088-737F-45CB-B68E-254E46348037}" destId="{3588EE2F-ADB7-427D-ADD8-2463ADB90688}" srcOrd="23" destOrd="0" presId="urn:microsoft.com/office/officeart/2005/8/layout/target3"/>
    <dgm:cxn modelId="{97BF3FE0-A93E-49D2-AE4C-645919DE056C}" type="presParOf" srcId="{333A1088-737F-45CB-B68E-254E46348037}" destId="{77EAFCD0-49AC-4E23-8E17-D7A1098EF686}" srcOrd="24" destOrd="0" presId="urn:microsoft.com/office/officeart/2005/8/layout/target3"/>
    <dgm:cxn modelId="{011FAD2E-6474-403F-92AE-AFEE2CF17D61}" type="presParOf" srcId="{333A1088-737F-45CB-B68E-254E46348037}" destId="{84620B11-1D40-45D9-AC98-44562AB79635}" srcOrd="25" destOrd="0" presId="urn:microsoft.com/office/officeart/2005/8/layout/target3"/>
    <dgm:cxn modelId="{39811090-9937-4553-A827-FDE78B0EF27D}" type="presParOf" srcId="{333A1088-737F-45CB-B68E-254E46348037}" destId="{48669F0A-D92E-4D38-BDEF-F7142DC72C19}" srcOrd="26" destOrd="0" presId="urn:microsoft.com/office/officeart/2005/8/layout/target3"/>
    <dgm:cxn modelId="{89BB2FBE-1ECC-4620-B05C-453B7EC24A1B}" type="presParOf" srcId="{333A1088-737F-45CB-B68E-254E46348037}" destId="{D8B4433F-3845-482B-9EDD-C0B325072CAE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547714" cy="254771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1255529" y="0"/>
          <a:ext cx="7511118" cy="254771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NÁZEV ŠKOLY: Základní škola Vysoké Mýto, </a:t>
          </a:r>
          <a:r>
            <a:rPr lang="cs-CZ" sz="1600" kern="1200" dirty="0" err="1" smtClean="0">
              <a:latin typeface="Times New Roman" pitchFamily="18" charset="0"/>
              <a:cs typeface="Times New Roman" pitchFamily="18" charset="0"/>
            </a:rPr>
            <a:t>Knířov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55529" y="0"/>
        <a:ext cx="7511118" cy="254771"/>
      </dsp:txXfrm>
    </dsp:sp>
    <dsp:sp modelId="{531DB170-AFD4-4021-A7D3-4852DB9182E7}">
      <dsp:nvSpPr>
        <dsp:cNvPr id="0" name=""/>
        <dsp:cNvSpPr/>
      </dsp:nvSpPr>
      <dsp:spPr>
        <a:xfrm>
          <a:off x="191078" y="254771"/>
          <a:ext cx="2165557" cy="21655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7215895F-315D-411F-A8E0-DD79998C4416}">
      <dsp:nvSpPr>
        <dsp:cNvPr id="0" name=""/>
        <dsp:cNvSpPr/>
      </dsp:nvSpPr>
      <dsp:spPr>
        <a:xfrm>
          <a:off x="1273857" y="254771"/>
          <a:ext cx="7511118" cy="21655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ŠABLONA: V/2 Inovace a zkvalitnění výuky v oblasti přírodních věd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254771"/>
        <a:ext cx="7511118" cy="254771"/>
      </dsp:txXfrm>
    </dsp:sp>
    <dsp:sp modelId="{448DB2F5-0E9D-421F-8039-37B17CA35F1E}">
      <dsp:nvSpPr>
        <dsp:cNvPr id="0" name=""/>
        <dsp:cNvSpPr/>
      </dsp:nvSpPr>
      <dsp:spPr>
        <a:xfrm>
          <a:off x="382156" y="509542"/>
          <a:ext cx="1783400" cy="178340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7F91284-127E-473F-9CDA-185DC7F31FBE}">
      <dsp:nvSpPr>
        <dsp:cNvPr id="0" name=""/>
        <dsp:cNvSpPr/>
      </dsp:nvSpPr>
      <dsp:spPr>
        <a:xfrm>
          <a:off x="1273857" y="509542"/>
          <a:ext cx="7511118" cy="1783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VZDĚLÁVACÍ OBLAST: Člověk a jeho svět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509542"/>
        <a:ext cx="7511118" cy="254771"/>
      </dsp:txXfrm>
    </dsp:sp>
    <dsp:sp modelId="{2DCB6686-9DA6-4405-8A66-0003ED82B484}">
      <dsp:nvSpPr>
        <dsp:cNvPr id="0" name=""/>
        <dsp:cNvSpPr/>
      </dsp:nvSpPr>
      <dsp:spPr>
        <a:xfrm>
          <a:off x="573235" y="764313"/>
          <a:ext cx="1401243" cy="140124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AAAA17D6-413F-4660-BA99-93FFB6E167BC}">
      <dsp:nvSpPr>
        <dsp:cNvPr id="0" name=""/>
        <dsp:cNvSpPr/>
      </dsp:nvSpPr>
      <dsp:spPr>
        <a:xfrm>
          <a:off x="1273857" y="764313"/>
          <a:ext cx="7511118" cy="140124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PRO ROČNÍK: 4. a 5.        DATUM: 9.10.2011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764313"/>
        <a:ext cx="7511118" cy="254773"/>
      </dsp:txXfrm>
    </dsp:sp>
    <dsp:sp modelId="{FE86C177-5204-46F6-8055-8ADD7AF46259}">
      <dsp:nvSpPr>
        <dsp:cNvPr id="0" name=""/>
        <dsp:cNvSpPr/>
      </dsp:nvSpPr>
      <dsp:spPr>
        <a:xfrm>
          <a:off x="764314" y="1019086"/>
          <a:ext cx="1019084" cy="1019084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BF3AA73-672B-4F0E-AE97-C0C17F01713C}">
      <dsp:nvSpPr>
        <dsp:cNvPr id="0" name=""/>
        <dsp:cNvSpPr/>
      </dsp:nvSpPr>
      <dsp:spPr>
        <a:xfrm>
          <a:off x="1273857" y="1019086"/>
          <a:ext cx="7511118" cy="10190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NÁZEV MATERIÁLU: VY_52_INOVACE_01_č.11_STŘEDOČESKÝ KRAJ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019086"/>
        <a:ext cx="7511118" cy="254771"/>
      </dsp:txXfrm>
    </dsp:sp>
    <dsp:sp modelId="{1E1D9875-6442-4247-B26E-D0E33FE563BE}">
      <dsp:nvSpPr>
        <dsp:cNvPr id="0" name=""/>
        <dsp:cNvSpPr/>
      </dsp:nvSpPr>
      <dsp:spPr>
        <a:xfrm>
          <a:off x="955393" y="1273857"/>
          <a:ext cx="636927" cy="63692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046366C3-44C3-464C-8B40-D9DBC6AA00A0}">
      <dsp:nvSpPr>
        <dsp:cNvPr id="0" name=""/>
        <dsp:cNvSpPr/>
      </dsp:nvSpPr>
      <dsp:spPr>
        <a:xfrm>
          <a:off x="1273857" y="1273857"/>
          <a:ext cx="7511118" cy="63692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ČÍSLO MATERIÁLU: 11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273857"/>
        <a:ext cx="7511118" cy="254771"/>
      </dsp:txXfrm>
    </dsp:sp>
    <dsp:sp modelId="{E3632D21-45BB-4C71-8777-2AF6788F26C2}">
      <dsp:nvSpPr>
        <dsp:cNvPr id="0" name=""/>
        <dsp:cNvSpPr/>
      </dsp:nvSpPr>
      <dsp:spPr>
        <a:xfrm>
          <a:off x="1146471" y="1528628"/>
          <a:ext cx="254771" cy="254771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5D7BC09-6AFD-42EB-982E-DA5C6910AD5B}">
      <dsp:nvSpPr>
        <dsp:cNvPr id="0" name=""/>
        <dsp:cNvSpPr/>
      </dsp:nvSpPr>
      <dsp:spPr>
        <a:xfrm>
          <a:off x="1273857" y="1528628"/>
          <a:ext cx="7511118" cy="2547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latin typeface="Times New Roman" pitchFamily="18" charset="0"/>
              <a:cs typeface="Times New Roman" pitchFamily="18" charset="0"/>
            </a:rPr>
            <a:t>JMÉNO AUTORA: Mgr. Marta Suchomelová</a:t>
          </a:r>
          <a:endParaRPr lang="cs-CZ" sz="16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273857" y="1528628"/>
        <a:ext cx="7511118" cy="2547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473E5F-35AF-4E01-A80C-8D14D5DC561F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27D4E2-723C-4547-B183-B5BC9287032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846262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9B8CE6-6F5B-4E33-A7F2-CB486F89EC2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83402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7E9D1-7388-4D9D-B9A2-0122051DA896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3F998-CF34-4673-82A0-A74941536E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7E9D1-7388-4D9D-B9A2-0122051DA896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3F998-CF34-4673-82A0-A74941536E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7E9D1-7388-4D9D-B9A2-0122051DA896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3F998-CF34-4673-82A0-A74941536E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7E9D1-7388-4D9D-B9A2-0122051DA896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3F998-CF34-4673-82A0-A74941536E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7E9D1-7388-4D9D-B9A2-0122051DA896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3F998-CF34-4673-82A0-A74941536E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7E9D1-7388-4D9D-B9A2-0122051DA896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3F998-CF34-4673-82A0-A74941536E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7E9D1-7388-4D9D-B9A2-0122051DA896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3F998-CF34-4673-82A0-A74941536E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7E9D1-7388-4D9D-B9A2-0122051DA896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3F998-CF34-4673-82A0-A74941536E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7E9D1-7388-4D9D-B9A2-0122051DA896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3F998-CF34-4673-82A0-A74941536E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7E9D1-7388-4D9D-B9A2-0122051DA896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3F998-CF34-4673-82A0-A74941536E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7E9D1-7388-4D9D-B9A2-0122051DA896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43F998-CF34-4673-82A0-A74941536EF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27E9D1-7388-4D9D-B9A2-0122051DA896}" type="datetimeFigureOut">
              <a:rPr lang="cs-CZ" smtClean="0"/>
              <a:pPr/>
              <a:t>3.8.2012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43F998-CF34-4673-82A0-A74941536EF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>
    <p:wipe dir="d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cs.wikipedia.org/wiki/Praha" TargetMode="Externa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Pod%C4%9Bbrady" TargetMode="External"/><Relationship Id="rId2" Type="http://schemas.openxmlformats.org/officeDocument/2006/relationships/hyperlink" Target="http://cs.wikipedia.org/wiki/Mlad%C3%A1_Boleslav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hyperlink" Target="http://cs.wikipedia.org/wiki/Kutn%C3%A1_Hora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hyperlink" Target="http://cs.wikipedia.org/wiki/Kol%C3%ADn" TargetMode="External"/><Relationship Id="rId7" Type="http://schemas.openxmlformats.org/officeDocument/2006/relationships/image" Target="../media/image12.jpeg"/><Relationship Id="rId2" Type="http://schemas.openxmlformats.org/officeDocument/2006/relationships/hyperlink" Target="http://cs.wikipedia.org/wiki/Kladno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hyperlink" Target="http://cs.wikipedia.org/wiki/M%C4%9Bln%C3%ADk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Kutna_Hora_CZ_St_Barbara_Cathedral_front_view_01.JPG" TargetMode="External"/><Relationship Id="rId3" Type="http://schemas.openxmlformats.org/officeDocument/2006/relationships/hyperlink" Target="http://commons.wikimedia.org/wiki/File:VrcholToku.jpg" TargetMode="External"/><Relationship Id="rId7" Type="http://schemas.openxmlformats.org/officeDocument/2006/relationships/hyperlink" Target="http://commons.wikimedia.org/wiki/File:Ji%C5%99%C3%AD_z_Pod%C4%9Bbrad.jpg" TargetMode="External"/><Relationship Id="rId12" Type="http://schemas.openxmlformats.org/officeDocument/2006/relationships/hyperlink" Target="http://commons.wikimedia.org/wiki/File:Melnik,_Czech_Republic_104.jpg?uselang=cs" TargetMode="External"/><Relationship Id="rId2" Type="http://schemas.openxmlformats.org/officeDocument/2006/relationships/hyperlink" Target="http://commons.wikimedia.org/wiki/File:Central_Bohemia_districts.pn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Mlad%C3%A1_Boleslav.JPG" TargetMode="External"/><Relationship Id="rId11" Type="http://schemas.openxmlformats.org/officeDocument/2006/relationships/hyperlink" Target="http://commons.wikimedia.org/wiki/File:Kolin_Bartolomej2.JPG" TargetMode="External"/><Relationship Id="rId5" Type="http://schemas.openxmlformats.org/officeDocument/2006/relationships/hyperlink" Target="http://commons.wikimedia.org/wiki/File:Zv%C3%ADkov_2.jpg" TargetMode="External"/><Relationship Id="rId10" Type="http://schemas.openxmlformats.org/officeDocument/2006/relationships/hyperlink" Target="http://commons.wikimedia.org/wiki/File:Pribram_dulsevcin.jpg" TargetMode="External"/><Relationship Id="rId4" Type="http://schemas.openxmlformats.org/officeDocument/2006/relationships/hyperlink" Target="http://commons.wikimedia.org/wiki/File:Slapyprehrada.jpg" TargetMode="External"/><Relationship Id="rId9" Type="http://schemas.openxmlformats.org/officeDocument/2006/relationships/hyperlink" Target="http://commons.wikimedia.org/wiki/File:Kladno_neorenaissance_house.jpg" TargetMode="Externa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Krivoklatsko_buliznik01.jpg" TargetMode="External"/><Relationship Id="rId13" Type="http://schemas.openxmlformats.org/officeDocument/2006/relationships/hyperlink" Target="http://commons.wikimedia.org/wiki/File:Kokorin_letecky_pohled.jpg" TargetMode="External"/><Relationship Id="rId3" Type="http://schemas.openxmlformats.org/officeDocument/2006/relationships/hyperlink" Target="http://commons.wikimedia.org/wiki/File:KuB-Vinice_v_Kloboukach.JPG" TargetMode="External"/><Relationship Id="rId7" Type="http://schemas.openxmlformats.org/officeDocument/2006/relationships/hyperlink" Target="http://commons.wikimedia.org/wiki/File:Msenske_poklicky.JPG" TargetMode="External"/><Relationship Id="rId12" Type="http://schemas.openxmlformats.org/officeDocument/2006/relationships/hyperlink" Target="http://commons.wikimedia.org/wiki/File:%C4%8Cesk%C3%BD_%C5%A0ternberk_1.jpg?uselang=cs" TargetMode="External"/><Relationship Id="rId2" Type="http://schemas.openxmlformats.org/officeDocument/2006/relationships/hyperlink" Target="http://commons.wikimedia.org/wiki/File:%C5%A0koda_Roomster_bicolor_in_Mlad%C3%A1_Boleslav_back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ommons.wikimedia.org/wiki/File:Skanzen_Kourim_1.jpg" TargetMode="External"/><Relationship Id="rId11" Type="http://schemas.openxmlformats.org/officeDocument/2006/relationships/hyperlink" Target="http://commons.wikimedia.org/wiki/File:Z%C3%A1mek_%C5%BDleby2.jpg" TargetMode="External"/><Relationship Id="rId5" Type="http://schemas.openxmlformats.org/officeDocument/2006/relationships/hyperlink" Target="http://commons.wikimedia.org/wiki/File:Lom_Mal%C3%A1_Amerika.jpg" TargetMode="External"/><Relationship Id="rId10" Type="http://schemas.openxmlformats.org/officeDocument/2006/relationships/hyperlink" Target="http://commons.wikimedia.org/wiki/File:Krivoklat_castle_Czech_Republic.JPG" TargetMode="External"/><Relationship Id="rId4" Type="http://schemas.openxmlformats.org/officeDocument/2006/relationships/hyperlink" Target="http://commons.wikimedia.org/wiki/File:Karl%C5%A1tejn.JPG" TargetMode="External"/><Relationship Id="rId9" Type="http://schemas.openxmlformats.org/officeDocument/2006/relationships/hyperlink" Target="http://commons.wikimedia.org/wiki/File:Lidice_2001_denkmal_der_kinder_von_lidic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881370323"/>
              </p:ext>
            </p:extLst>
          </p:nvPr>
        </p:nvGraphicFramePr>
        <p:xfrm>
          <a:off x="179512" y="1484784"/>
          <a:ext cx="8784976" cy="254771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260648"/>
            <a:ext cx="5407152" cy="1045464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1475656" y="4077072"/>
            <a:ext cx="23053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Metodický list / anotace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1475656" y="4365104"/>
            <a:ext cx="6984776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-Prezentaci lze využít v hodinách vlastivědy v 5.ročníku při výuce zeměpisné části,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 ve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které se žáci seznamují s jednotlivými kraji  České republiky.</a:t>
            </a:r>
          </a:p>
          <a:p>
            <a:pPr>
              <a:buNone/>
            </a:pP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-Žáci se seznamují s přírodními podmínkami, významnými městy, průmyslem, </a:t>
            </a:r>
            <a:endParaRPr lang="cs-CZ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zemědělstvím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a zajímavostmi Středočeského kraje. Žáci vyhledávají místa z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>
              <a:buNone/>
            </a:pP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prezentace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v příručních mapách. Mohou si vybrat zajímavá místa, která by chtěli </a:t>
            </a:r>
            <a:endParaRPr lang="cs-CZ" sz="16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navštívit</a:t>
            </a: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. Více informací mohou žáci vyhledat na hypertextových odkazech měst.</a:t>
            </a:r>
          </a:p>
          <a:p>
            <a:pPr>
              <a:buNone/>
            </a:pPr>
            <a:r>
              <a:rPr lang="cs-CZ" sz="1600" dirty="0" smtClean="0">
                <a:latin typeface="Times New Roman" pitchFamily="18" charset="0"/>
                <a:cs typeface="Times New Roman" pitchFamily="18" charset="0"/>
              </a:rPr>
              <a:t>-Prezentace se může využít i na opakování učiva.</a:t>
            </a:r>
          </a:p>
        </p:txBody>
      </p:sp>
    </p:spTree>
    <p:extLst>
      <p:ext uri="{BB962C8B-B14F-4D97-AF65-F5344CB8AC3E}">
        <p14:creationId xmlns:p14="http://schemas.microsoft.com/office/powerpoint/2010/main" val="4181967926"/>
      </p:ext>
    </p:extLst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cs-CZ" sz="95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STŘEDOČESKÝ</a:t>
            </a:r>
            <a:br>
              <a:rPr lang="cs-CZ" sz="95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95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KRAJ</a:t>
            </a:r>
            <a:endParaRPr lang="cs-CZ" sz="9500" b="1" i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043608" y="5085184"/>
            <a:ext cx="7632848" cy="1512168"/>
          </a:xfrm>
        </p:spPr>
        <p:txBody>
          <a:bodyPr>
            <a:normAutofit fontScale="40000" lnSpcReduction="20000"/>
          </a:bodyPr>
          <a:lstStyle/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cs-CZ" sz="6700" dirty="0" smtClean="0">
                <a:latin typeface="Times New Roman" pitchFamily="18" charset="0"/>
                <a:cs typeface="Times New Roman" pitchFamily="18" charset="0"/>
              </a:rPr>
              <a:t>• Středočeský kraj leží ve středu České republiky</a:t>
            </a:r>
          </a:p>
          <a:p>
            <a:r>
              <a:rPr lang="cs-CZ" sz="6700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cs-CZ" sz="6700" u="sng" dirty="0" smtClean="0">
                <a:latin typeface="Times New Roman" pitchFamily="18" charset="0"/>
                <a:cs typeface="Times New Roman" pitchFamily="18" charset="0"/>
              </a:rPr>
              <a:t>krajské město</a:t>
            </a:r>
            <a:r>
              <a:rPr lang="cs-CZ" sz="6700" dirty="0" smtClean="0">
                <a:latin typeface="Times New Roman" pitchFamily="18" charset="0"/>
                <a:cs typeface="Times New Roman" pitchFamily="18" charset="0"/>
                <a:hlinkClick r:id="rId2"/>
              </a:rPr>
              <a:t>: </a:t>
            </a:r>
            <a:r>
              <a:rPr lang="cs-CZ" sz="6700" b="1" dirty="0" smtClean="0">
                <a:latin typeface="Times New Roman" pitchFamily="18" charset="0"/>
                <a:cs typeface="Times New Roman" pitchFamily="18" charset="0"/>
                <a:hlinkClick r:id="rId2"/>
              </a:rPr>
              <a:t>Praha</a:t>
            </a:r>
            <a:endParaRPr lang="cs-CZ" sz="67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Zástupný symbol pro obrázek 6" descr="776px-Central_Bohemia_districts.png"/>
          <p:cNvPicPr>
            <a:picLocks noGrp="1" noChangeAspect="1"/>
          </p:cNvPicPr>
          <p:nvPr>
            <p:ph type="pic" idx="1"/>
          </p:nvPr>
        </p:nvPicPr>
        <p:blipFill>
          <a:blip r:embed="rId3" cstate="print"/>
          <a:srcRect l="3896" t="4560" r="2592" b="3474"/>
          <a:stretch>
            <a:fillRect/>
          </a:stretch>
        </p:blipFill>
        <p:spPr>
          <a:xfrm>
            <a:off x="1187624" y="188640"/>
            <a:ext cx="6912768" cy="525658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36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POVRCH</a:t>
            </a:r>
            <a:r>
              <a:rPr lang="cs-CZ" sz="3200" b="1" i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cs-CZ" sz="3200" b="1" i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539552" y="980728"/>
            <a:ext cx="8229600" cy="514543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Polabská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 nížina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Středočeská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 pahorkatina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Brdy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CHKO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Blaník</a:t>
            </a:r>
          </a:p>
          <a:p>
            <a:pPr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Brdy-vrchol Tok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CHKO Blaník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-rozhledna</a:t>
            </a:r>
            <a:endParaRPr lang="cs-CZ" sz="2800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Zástupný symbol pro obrázek 4" descr="450px-VrcholToku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5616" y="2132856"/>
            <a:ext cx="2520280" cy="336037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Zástupný symbol pro obrázek 6" descr="399px-VBlanik_rozhledn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6016" y="1628800"/>
            <a:ext cx="2556000" cy="384362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cs-CZ" sz="32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VODSTVO</a:t>
            </a:r>
            <a:endParaRPr lang="cs-CZ" sz="3200" b="1" i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184576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Vltava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 vodními nádržemi </a:t>
            </a:r>
            <a:r>
              <a:rPr lang="cs-CZ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Orlík</a:t>
            </a:r>
            <a:r>
              <a:rPr lang="cs-CZ" sz="2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Slapy</a:t>
            </a:r>
            <a:r>
              <a:rPr lang="cs-CZ" sz="2800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cs-CZ" sz="28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Kamýk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Berounka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Sázava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Labe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Jizera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cs-CZ" sz="2800" b="1" u="sng" dirty="0" err="1" smtClean="0">
                <a:latin typeface="Times New Roman" pitchFamily="18" charset="0"/>
                <a:cs typeface="Times New Roman" pitchFamily="18" charset="0"/>
              </a:rPr>
              <a:t>Želivka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 vodní nádrží </a:t>
            </a:r>
            <a:r>
              <a:rPr lang="cs-CZ" sz="28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Švihov</a:t>
            </a:r>
            <a:r>
              <a:rPr lang="cs-CZ" sz="28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která zásobuje pitnou vodou Prahu a okolí</a:t>
            </a:r>
          </a:p>
          <a:p>
            <a:pPr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i="1" dirty="0" smtClean="0"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Slapy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        </a:t>
            </a:r>
            <a:r>
              <a:rPr lang="cs-CZ" sz="2800" b="1" i="1" dirty="0" smtClean="0">
                <a:latin typeface="Times New Roman" pitchFamily="18" charset="0"/>
                <a:cs typeface="Times New Roman" pitchFamily="18" charset="0"/>
              </a:rPr>
              <a:t>Orlík s hradem Zvíkov</a:t>
            </a:r>
            <a:endParaRPr lang="cs-CZ" sz="28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rázek 8" descr="800px-Slapyprehrada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683568" y="3068960"/>
            <a:ext cx="3744000" cy="2808000"/>
          </a:xfrm>
          <a:prstGeom prst="rect">
            <a:avLst/>
          </a:prstGeom>
        </p:spPr>
      </p:pic>
      <p:pic>
        <p:nvPicPr>
          <p:cNvPr id="5" name="Zástupný symbol pro obrázek 10" descr="800px-Slapyprehrada.jpg"/>
          <p:cNvPicPr>
            <a:picLocks noChangeAspect="1"/>
          </p:cNvPicPr>
          <p:nvPr/>
        </p:nvPicPr>
        <p:blipFill>
          <a:blip r:embed="rId3" cstate="print"/>
          <a:srcRect l="11667" r="11667"/>
          <a:stretch>
            <a:fillRect/>
          </a:stretch>
        </p:blipFill>
        <p:spPr>
          <a:xfrm>
            <a:off x="4644008" y="2996952"/>
            <a:ext cx="3744000" cy="2808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36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MĚSTA</a:t>
            </a:r>
            <a:endParaRPr lang="cs-CZ" sz="3600" b="1" i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5446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Mladá Boleslav</a:t>
            </a:r>
            <a:endParaRPr lang="cs-CZ" b="1" u="sng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-výroba aut Škoda VW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-Škoda auto muzeum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-hrad</a:t>
            </a:r>
          </a:p>
          <a:p>
            <a:pPr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</a:t>
            </a:r>
          </a:p>
          <a:p>
            <a:pPr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</a:t>
            </a:r>
            <a:r>
              <a:rPr lang="cs-CZ" b="1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Poděbrady</a:t>
            </a:r>
            <a:endParaRPr lang="cs-CZ" b="1" u="sng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-lázně, voda Poděbradka</a:t>
            </a:r>
          </a:p>
          <a:p>
            <a:pPr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	      -sklářský průmysl</a:t>
            </a:r>
          </a:p>
          <a:p>
            <a:pPr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-socha Jiřího z Poděbrad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6" name="Zástupný symbol pro obrázek 12" descr="MLAD_B~1.JPG"/>
          <p:cNvPicPr>
            <a:picLocks noChangeAspect="1"/>
          </p:cNvPicPr>
          <p:nvPr/>
        </p:nvPicPr>
        <p:blipFill>
          <a:blip r:embed="rId4" cstate="print"/>
          <a:srcRect l="1248" r="1248"/>
          <a:stretch>
            <a:fillRect/>
          </a:stretch>
        </p:blipFill>
        <p:spPr>
          <a:xfrm>
            <a:off x="4788024" y="1124744"/>
            <a:ext cx="3708000" cy="2781000"/>
          </a:xfrm>
          <a:prstGeom prst="rect">
            <a:avLst/>
          </a:prstGeom>
        </p:spPr>
      </p:pic>
      <p:pic>
        <p:nvPicPr>
          <p:cNvPr id="7" name="Zástupný symbol pro obrázek 18" descr="800PX-~2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611560" y="3429000"/>
            <a:ext cx="3960000" cy="2970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10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692696"/>
            <a:ext cx="8229600" cy="5832648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b="1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Kutná Hora</a:t>
            </a:r>
            <a:endParaRPr lang="cs-CZ" b="1" u="sng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historický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střed města a chrám sv. Barbory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byl zapsán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do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seznamu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UNESCO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ve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středověku se zde</a:t>
            </a:r>
          </a:p>
          <a:p>
            <a:pPr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těžilo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stříbro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Muzeum stříbra</a:t>
            </a:r>
          </a:p>
          <a:p>
            <a:pPr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Muzeum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mincovnictví</a:t>
            </a:r>
          </a:p>
          <a:p>
            <a:pPr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Muzeum alchymie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průmysl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strojírenský</a:t>
            </a: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památky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 Hrádek, Vlašský dvůr, Kamenný dům,</a:t>
            </a:r>
          </a:p>
          <a:p>
            <a:pPr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Rejskova kašna, radnice s konšelskou deskou,…</a:t>
            </a:r>
          </a:p>
          <a:p>
            <a:pPr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rázek 20" descr="800px-Kutna_Hora_CZ_St_Barbara_Cathedral_front_view_0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4067944" y="1772816"/>
            <a:ext cx="4500000" cy="3375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4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7" dur="1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686800" cy="579350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cs-CZ" sz="2800" b="1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Kladno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renesanční dům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</a:t>
            </a:r>
            <a:r>
              <a:rPr lang="cs-CZ" sz="2800" b="1" u="sng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Příbram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Hornické muzeum</a:t>
            </a:r>
          </a:p>
          <a:p>
            <a:pPr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  <a:hlinkClick r:id="rId3"/>
              </a:rPr>
              <a:t>Kolín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  <a:hlinkClick r:id="rId3"/>
              </a:rPr>
              <a:t>-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chrám </a:t>
            </a:r>
            <a:r>
              <a:rPr lang="cs-CZ" sz="2400" dirty="0" err="1" smtClean="0">
                <a:latin typeface="Times New Roman" pitchFamily="18" charset="0"/>
                <a:cs typeface="Times New Roman" pitchFamily="18" charset="0"/>
              </a:rPr>
              <a:t>sv.Bartoloměje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cs-CZ" sz="2800" b="1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  <a:hlinkClick r:id="rId4"/>
              </a:rPr>
              <a:t>Mělník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  <a:hlinkClick r:id="rId4"/>
              </a:rPr>
              <a:t>-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zámek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rázek 22" descr="771px-Kladno_neorenaissance_house.jpg"/>
          <p:cNvPicPr>
            <a:picLocks noChangeAspect="1"/>
          </p:cNvPicPr>
          <p:nvPr/>
        </p:nvPicPr>
        <p:blipFill>
          <a:blip r:embed="rId5" cstate="print"/>
          <a:srcRect t="1732" b="1732"/>
          <a:stretch>
            <a:fillRect/>
          </a:stretch>
        </p:blipFill>
        <p:spPr>
          <a:xfrm>
            <a:off x="755576" y="836712"/>
            <a:ext cx="3456000" cy="2592000"/>
          </a:xfrm>
          <a:prstGeom prst="rect">
            <a:avLst/>
          </a:prstGeom>
        </p:spPr>
      </p:pic>
      <p:pic>
        <p:nvPicPr>
          <p:cNvPr id="5" name="Zástupný symbol pro obrázek 24" descr="721px-Pribram_dulsevcin.jpg"/>
          <p:cNvPicPr>
            <a:picLocks noChangeAspect="1"/>
          </p:cNvPicPr>
          <p:nvPr/>
        </p:nvPicPr>
        <p:blipFill>
          <a:blip r:embed="rId6" cstate="print"/>
          <a:srcRect t="4862" b="4862"/>
          <a:stretch>
            <a:fillRect/>
          </a:stretch>
        </p:blipFill>
        <p:spPr>
          <a:xfrm>
            <a:off x="5004048" y="836712"/>
            <a:ext cx="3456000" cy="2592000"/>
          </a:xfrm>
          <a:prstGeom prst="rect">
            <a:avLst/>
          </a:prstGeom>
        </p:spPr>
      </p:pic>
      <p:pic>
        <p:nvPicPr>
          <p:cNvPr id="6" name="Zástupný symbol pro obrázek 26" descr="800px-Kolin_Bartolomej2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>
          <a:xfrm>
            <a:off x="755576" y="3933056"/>
            <a:ext cx="3456000" cy="2592000"/>
          </a:xfrm>
          <a:prstGeom prst="rect">
            <a:avLst/>
          </a:prstGeom>
        </p:spPr>
      </p:pic>
      <p:pic>
        <p:nvPicPr>
          <p:cNvPr id="8" name="Zástupný symbol pro obrázek 4" descr="800px-Melnik,_Czech_Republic_104.jpg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>
          <a:xfrm>
            <a:off x="4932040" y="3861048"/>
            <a:ext cx="3456000" cy="2592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>
            <a:normAutofit/>
          </a:bodyPr>
          <a:lstStyle/>
          <a:p>
            <a:r>
              <a:rPr lang="cs-CZ" sz="36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PRŮMYSL A ZEMĚDĚLSTVÍ</a:t>
            </a:r>
            <a:endParaRPr lang="cs-CZ" sz="3600" b="1" i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•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průmysl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: strojírenský, chemický, potravinářský, sklářský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 cementárny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automobilový</a:t>
            </a: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		</a:t>
            </a: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• </a:t>
            </a:r>
            <a:r>
              <a:rPr lang="cs-CZ" sz="2800" b="1" u="sng" dirty="0" smtClean="0">
                <a:latin typeface="Times New Roman" pitchFamily="18" charset="0"/>
                <a:cs typeface="Times New Roman" pitchFamily="18" charset="0"/>
              </a:rPr>
              <a:t>zemědělství</a:t>
            </a:r>
            <a:r>
              <a:rPr lang="cs-CZ" sz="2800" u="sng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řepa cukrovka,</a:t>
            </a:r>
          </a:p>
          <a:p>
            <a:pPr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					   pšenice, ječmen, kukuřice,</a:t>
            </a:r>
          </a:p>
          <a:p>
            <a:pPr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ovoce, zelenina, vinná réva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Zástupný symbol pro obrázek 32" descr="800px-KuB-Vinice_v_Kloboukach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467544" y="3140968"/>
            <a:ext cx="3636000" cy="2727000"/>
          </a:xfrm>
          <a:prstGeom prst="rect">
            <a:avLst/>
          </a:prstGeom>
        </p:spPr>
      </p:pic>
      <p:pic>
        <p:nvPicPr>
          <p:cNvPr id="6" name="Zástupný symbol pro obrázek 6" descr="800px-Slapyprehrad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55974" y="1628799"/>
            <a:ext cx="3948813" cy="2700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r>
              <a:rPr lang="cs-CZ" sz="36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ZAJÍMAVOSTI</a:t>
            </a:r>
            <a:endParaRPr lang="cs-CZ" sz="3600" b="1" i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073427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sz="2800" b="1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CHKO Český kras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Karlštejn</a:t>
            </a:r>
          </a:p>
          <a:p>
            <a:pPr>
              <a:buNone/>
            </a:pPr>
            <a:r>
              <a:rPr lang="cs-CZ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    lom Malá Amerika</a:t>
            </a:r>
          </a:p>
          <a:p>
            <a:pPr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</a:t>
            </a:r>
            <a:r>
              <a:rPr lang="cs-CZ" sz="2800" b="1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Kouřim</a:t>
            </a:r>
            <a:r>
              <a:rPr lang="cs-CZ" sz="2800" b="1" u="sng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skanzen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Zástupný symbol pro obrázek 36" descr="800PX-~2.JPG"/>
          <p:cNvPicPr>
            <a:picLocks noChangeAspect="1"/>
          </p:cNvPicPr>
          <p:nvPr/>
        </p:nvPicPr>
        <p:blipFill>
          <a:blip r:embed="rId2" cstate="print"/>
          <a:srcRect l="4500" r="4500"/>
          <a:stretch>
            <a:fillRect/>
          </a:stretch>
        </p:blipFill>
        <p:spPr>
          <a:xfrm>
            <a:off x="5148064" y="1052736"/>
            <a:ext cx="3600000" cy="2700000"/>
          </a:xfrm>
          <a:prstGeom prst="rect">
            <a:avLst/>
          </a:prstGeom>
        </p:spPr>
      </p:pic>
      <p:pic>
        <p:nvPicPr>
          <p:cNvPr id="6" name="Zástupný symbol pro obrázek 38" descr="800px-Slapyprehrada.jpg"/>
          <p:cNvPicPr>
            <a:picLocks noChangeAspect="1"/>
          </p:cNvPicPr>
          <p:nvPr/>
        </p:nvPicPr>
        <p:blipFill>
          <a:blip r:embed="rId3" cstate="print"/>
          <a:srcRect l="5583" r="5583"/>
          <a:stretch>
            <a:fillRect/>
          </a:stretch>
        </p:blipFill>
        <p:spPr>
          <a:xfrm>
            <a:off x="827584" y="2132856"/>
            <a:ext cx="3600000" cy="2700000"/>
          </a:xfrm>
          <a:prstGeom prst="rect">
            <a:avLst/>
          </a:prstGeom>
        </p:spPr>
      </p:pic>
      <p:pic>
        <p:nvPicPr>
          <p:cNvPr id="7" name="Zástupný symbol pro obrázek 44" descr="800px-Skanzen_Kourim_1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5148064" y="3861048"/>
            <a:ext cx="3600000" cy="2700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33670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2800" b="1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CHKO </a:t>
            </a:r>
            <a:r>
              <a:rPr lang="cs-CZ" sz="2800" b="1" u="sng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Kokořínsko</a:t>
            </a:r>
            <a:r>
              <a:rPr lang="cs-CZ" sz="2800" b="1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           </a:t>
            </a:r>
            <a:r>
              <a:rPr lang="cs-CZ" sz="2800" b="1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CHKO </a:t>
            </a:r>
            <a:r>
              <a:rPr lang="cs-CZ" sz="2800" b="1" u="sng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Křivoklátsko</a:t>
            </a:r>
            <a:endParaRPr lang="cs-CZ" sz="2800" b="1" u="sng" dirty="0" smtClean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cs-CZ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                       </a:t>
            </a:r>
            <a:r>
              <a:rPr lang="cs-CZ" sz="2800" b="1" u="sng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Lidice</a:t>
            </a:r>
            <a:r>
              <a:rPr lang="cs-CZ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b="1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památník		</a:t>
            </a:r>
            <a:endParaRPr lang="cs-CZ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rázek 40" descr="800px-Msenske_poklick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971600" y="692696"/>
            <a:ext cx="3456000" cy="2592000"/>
          </a:xfrm>
          <a:prstGeom prst="rect">
            <a:avLst/>
          </a:prstGeom>
        </p:spPr>
      </p:pic>
      <p:pic>
        <p:nvPicPr>
          <p:cNvPr id="5" name="Zástupný symbol pro obrázek 42" descr="800px-Krivoklatsko_buliznik0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5148064" y="692696"/>
            <a:ext cx="3456000" cy="2592000"/>
          </a:xfrm>
          <a:prstGeom prst="rect">
            <a:avLst/>
          </a:prstGeom>
        </p:spPr>
      </p:pic>
      <p:pic>
        <p:nvPicPr>
          <p:cNvPr id="7" name="Zástupný symbol pro obrázek 46" descr="800px-Lidice_2001_denkmal_der_kinder_von_lidic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547664" y="3789040"/>
            <a:ext cx="6300000" cy="26853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620688"/>
          </a:xfrm>
        </p:spPr>
        <p:txBody>
          <a:bodyPr>
            <a:normAutofit/>
          </a:bodyPr>
          <a:lstStyle/>
          <a:p>
            <a:r>
              <a:rPr lang="cs-CZ" sz="3200" b="1" i="1" u="sng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HRADY A ZÁMKY</a:t>
            </a:r>
            <a:endParaRPr lang="cs-CZ" sz="3200" b="1" i="1" u="sng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586551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       Křivoklát				     Žleby</a:t>
            </a:r>
          </a:p>
          <a:p>
            <a:pPr>
              <a:buNone/>
            </a:pPr>
            <a:endParaRPr lang="cs-CZ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28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8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    </a:t>
            </a:r>
            <a:r>
              <a:rPr lang="cs-CZ" sz="2800" b="1" dirty="0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Český Šternberk     		       </a:t>
            </a:r>
            <a:r>
              <a:rPr lang="cs-CZ" sz="2800" b="1" dirty="0" err="1" smtClean="0">
                <a:solidFill>
                  <a:srgbClr val="00B0F0"/>
                </a:solidFill>
                <a:latin typeface="Times New Roman" pitchFamily="18" charset="0"/>
                <a:cs typeface="Times New Roman" pitchFamily="18" charset="0"/>
              </a:rPr>
              <a:t>Kokořín</a:t>
            </a:r>
            <a:endParaRPr lang="cs-CZ" sz="2800" b="1" dirty="0">
              <a:solidFill>
                <a:srgbClr val="00B0F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Zástupný symbol pro obrázek 49" descr="800px-Krivoklat_castle_Czech_Republic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467544" y="692696"/>
            <a:ext cx="3600000" cy="2700000"/>
          </a:xfrm>
          <a:prstGeom prst="rect">
            <a:avLst/>
          </a:prstGeom>
        </p:spPr>
      </p:pic>
      <p:pic>
        <p:nvPicPr>
          <p:cNvPr id="6" name="Zástupný symbol pro obrázek 53" descr="800px-Slapyprehrada.jpg"/>
          <p:cNvPicPr>
            <a:picLocks noChangeAspect="1"/>
          </p:cNvPicPr>
          <p:nvPr/>
        </p:nvPicPr>
        <p:blipFill>
          <a:blip r:embed="rId3" cstate="print"/>
          <a:srcRect l="5583" r="5583"/>
          <a:stretch>
            <a:fillRect/>
          </a:stretch>
        </p:blipFill>
        <p:spPr>
          <a:xfrm>
            <a:off x="4788024" y="692696"/>
            <a:ext cx="3600000" cy="2700000"/>
          </a:xfrm>
          <a:prstGeom prst="rect">
            <a:avLst/>
          </a:prstGeom>
        </p:spPr>
      </p:pic>
      <p:pic>
        <p:nvPicPr>
          <p:cNvPr id="8" name="Zástupný symbol pro obrázek 57" descr="800px-Kokorin_letecky_pohled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>
          <a:xfrm>
            <a:off x="4788024" y="3861048"/>
            <a:ext cx="3600000" cy="2700000"/>
          </a:xfrm>
          <a:prstGeom prst="rect">
            <a:avLst/>
          </a:prstGeom>
        </p:spPr>
      </p:pic>
      <p:pic>
        <p:nvPicPr>
          <p:cNvPr id="9" name="Zástupný symbol pro obrázek 4" descr="800px-Slapyprehrada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>
          <a:xfrm>
            <a:off x="539552" y="3861048"/>
            <a:ext cx="3600000" cy="2700000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latin typeface="Times New Roman" pitchFamily="18" charset="0"/>
                <a:cs typeface="Times New Roman" pitchFamily="18" charset="0"/>
              </a:rPr>
              <a:t>Použité zdroje</a:t>
            </a:r>
            <a:endParaRPr lang="cs-CZ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836712"/>
            <a:ext cx="8229600" cy="528945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RARELIBRA.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 [online]. [cit. 5.4.2012].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&lt;http://commons.wikimedia.org/wiki/File:Central_Bohemia_districts.png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3"/>
              </a:rPr>
              <a:t>NĚMEC, Jan,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3"/>
              </a:rPr>
              <a:t> [online]. [cit. 5.4.2012].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3"/>
              </a:rPr>
              <a:t>&lt;http://commons.wikimedia.org/wiki/File:VrcholToku.jpg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4"/>
              </a:rPr>
              <a:t>MARWAIN.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4"/>
              </a:rPr>
              <a:t> [online]. [cit. 5.4.2012]. Dostupný na WWW: 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4"/>
              </a:rPr>
              <a:t>&lt;http://commons.wikimedia.org/wiki/File:Slapyprehrada.jpg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5"/>
              </a:rPr>
              <a:t>KARELJ.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5"/>
              </a:rPr>
              <a:t> [online]. [cit. 5.4.2012].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5"/>
              </a:rPr>
              <a:t>&lt;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ttp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5"/>
              </a:rPr>
              <a:t>://commons.wikimedia.org/wiki/File:Zv%C3%ADkov_2.jpg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KARKOLUS.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 [online]. [cit. 5.4.2012].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&lt;http://commons.wikimedia.org/wiki/File:Mlad%C3%A1_Boleslav.JPG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7"/>
              </a:rPr>
              <a:t>ŽVÁČEK, Ondřej.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7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7"/>
              </a:rPr>
              <a:t> [online]. [cit. 5.4.2012].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7"/>
              </a:rPr>
              <a:t>&lt;http://commons.wikimedia.org/wiki/File:Ji%C5%99%C3%AD_z_Pod%C4%9Bbrad.jpg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8"/>
              </a:rPr>
              <a:t>MIAOW,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8"/>
              </a:rPr>
              <a:t>Miaow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8"/>
              </a:rPr>
              <a:t>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8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8"/>
              </a:rPr>
              <a:t> [online]. [cit. 5.4.212].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8"/>
              </a:rPr>
              <a:t>&lt;http://commons.wikimedia.org/wiki/File:Kutna_Hora_CZ_St_Barbara_Cathedral_front_view_01.JPG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9"/>
              </a:rPr>
              <a:t>DILIGENT.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9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9"/>
              </a:rPr>
              <a:t> [online]. [cit. 5.4.2012].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9"/>
              </a:rPr>
              <a:t>&lt;http://commons.wikimedia.org/wiki/File:Kladno_neorenaissance_house.jpg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0"/>
              </a:rPr>
              <a:t>RADOUCH.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0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0"/>
              </a:rPr>
              <a:t> [online]. [cit. 5.4.2012].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0"/>
              </a:rPr>
              <a:t>&lt;http://commons.wikimedia.org/wiki/File:Pribram_dulsevcin.jpg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1"/>
              </a:rPr>
              <a:t>PAJAST.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1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1"/>
              </a:rPr>
              <a:t> [online]. [cit. 5.4.2012].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1"/>
              </a:rPr>
              <a:t>&lt;http://commons.wikimedia.org/wiki/File:Kolin_Bartolomej2.JPG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2"/>
              </a:rPr>
              <a:t>BACHNER, T.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2"/>
              </a:rPr>
              <a:t>wikikpedia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2"/>
              </a:rPr>
              <a:t> [online]. [cit. 5.4.2012].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2"/>
              </a:rPr>
              <a:t>&lt;http://commons.wikimedia.org/wiki/File:Melnik,_Czech_Republic_104.jpg?uselang=cs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260648"/>
            <a:ext cx="8183760" cy="6408712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OSX.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2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 [online]. [cit. 5.4.2012].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2"/>
              </a:rPr>
              <a:t>&lt;http://commons.wikimedia.org/wiki/File:2007-2008_%C5%A0koda_Octavia_(1Z)_RS_station_wagon_01.jpg?uselang=cs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3"/>
              </a:rPr>
              <a:t>GRABOVSKÝ, M.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3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3"/>
              </a:rPr>
              <a:t> [online]. [cit. 5.4.2012].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3"/>
              </a:rPr>
              <a:t>&lt;http://commons.wikimedia.org/wiki/File:KuB-Vinice_v_Kloboukach.JPG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4"/>
              </a:rPr>
              <a:t>PAVKAHU.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4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4"/>
              </a:rPr>
              <a:t> [online]. [cit. 5.4.2012]. Dostupný na WWW: 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4"/>
              </a:rPr>
              <a:t>&lt;http://commons.wikimedia.org/wiki/File:Karl%C5%A1tejn.JPG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5"/>
              </a:rPr>
              <a:t>PRAZAK.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5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5"/>
              </a:rPr>
              <a:t> [online]. [cit. 5.4.2012]. Dostupný na WWW: 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5"/>
              </a:rPr>
              <a:t>&lt;http://commons.wikimedia.org/wiki/File:Lom_Mal%C3%A1_Amerika.jpg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VILGUS. P.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6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 [online]. [cit. 5.4.2012].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6"/>
              </a:rPr>
              <a:t>&lt;http://commons.wikimedia.org/wiki/File:Skanzen_Kourim_1.jpg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7"/>
              </a:rPr>
              <a:t>JOKER, I.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7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7"/>
              </a:rPr>
              <a:t> [online]. [cit. 5.4.2012].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7"/>
              </a:rPr>
              <a:t>&lt;http://commons.wikimedia.org/wiki/File:Msenske_poklicky.JPG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8"/>
              </a:rPr>
              <a:t>KADLEC, Jiří.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8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8"/>
              </a:rPr>
              <a:t> [online]. [cit. 5.4.2012].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8"/>
              </a:rPr>
              <a:t>&lt;http://commons.wikimedia.org/wiki/File:Krivoklatsko_buliznik01.jpg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9"/>
              </a:rPr>
              <a:t>SCHAEFER, H. P.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9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9"/>
              </a:rPr>
              <a:t> [online]. [cit. 5.4.2012].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9"/>
              </a:rPr>
              <a:t>&lt;http://commons.wikimedia.org/wiki/File:Lidice_2001_denkmal_der_kinder_von_lidice.jpg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0"/>
              </a:rPr>
              <a:t>MIAOW,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0"/>
              </a:rPr>
              <a:t>Miaow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0"/>
              </a:rPr>
              <a:t>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0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0"/>
              </a:rPr>
              <a:t> [online]. [cit. 5.4.2012].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0"/>
              </a:rPr>
              <a:t>&lt;http://commons.wikimedia.org/wiki/File:Krivoklat_castle_Czech_Republic.JPG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1"/>
              </a:rPr>
              <a:t>PRAZAK.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1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1"/>
              </a:rPr>
              <a:t> [online]. [cit. 5.4.2012].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1"/>
              </a:rPr>
              <a:t>&lt;http://commons.wikimedia.org/wiki/File:Z%C3%A1mek_%C5%BDleby2.jpg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2"/>
              </a:rPr>
              <a:t>SV, Jirka.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2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2"/>
              </a:rPr>
              <a:t> [online]. [cit. 5.4.2012].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2"/>
              </a:rPr>
              <a:t>&lt;http://commons.wikimedia.org/wiki/File:%C4%8Cesk%C3%BD_%C5%A0ternberk_1.jpg?uselang=cs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3"/>
              </a:rPr>
              <a:t>JOKER, I. </a:t>
            </a:r>
            <a:r>
              <a:rPr lang="cs-CZ" sz="1200" dirty="0" err="1" smtClean="0">
                <a:latin typeface="Times New Roman" pitchFamily="18" charset="0"/>
                <a:cs typeface="Times New Roman" pitchFamily="18" charset="0"/>
                <a:hlinkClick r:id="rId13"/>
              </a:rPr>
              <a:t>wikipedia</a:t>
            </a: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3"/>
              </a:rPr>
              <a:t> [online]. [cit. 5.4.2012]. Dostupný na WWW:</a:t>
            </a:r>
          </a:p>
          <a:p>
            <a:pPr>
              <a:buNone/>
            </a:pPr>
            <a:r>
              <a:rPr lang="cs-CZ" sz="1200" dirty="0" smtClean="0">
                <a:latin typeface="Times New Roman" pitchFamily="18" charset="0"/>
                <a:cs typeface="Times New Roman" pitchFamily="18" charset="0"/>
                <a:hlinkClick r:id="rId13"/>
              </a:rPr>
              <a:t>&lt;http://commons.wikimedia.org/wiki/File:Kokorin_letecky_pohled.jpg</a:t>
            </a:r>
            <a:endParaRPr lang="cs-CZ" sz="12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1300" dirty="0" smtClean="0">
                <a:latin typeface="Times New Roman" pitchFamily="18" charset="0"/>
                <a:cs typeface="Times New Roman" pitchFamily="18" charset="0"/>
              </a:rPr>
              <a:t>AUGUSTA, Pavel; HONZÁK, František. </a:t>
            </a:r>
            <a:r>
              <a:rPr lang="cs-CZ" sz="1300" i="1" dirty="0" smtClean="0">
                <a:latin typeface="Times New Roman" pitchFamily="18" charset="0"/>
                <a:cs typeface="Times New Roman" pitchFamily="18" charset="0"/>
              </a:rPr>
              <a:t>Naše vlast. </a:t>
            </a:r>
            <a:r>
              <a:rPr lang="cs-CZ" sz="1300" dirty="0" smtClean="0">
                <a:latin typeface="Times New Roman" pitchFamily="18" charset="0"/>
                <a:cs typeface="Times New Roman" pitchFamily="18" charset="0"/>
              </a:rPr>
              <a:t>2.vyd. Praha: </a:t>
            </a:r>
            <a:r>
              <a:rPr lang="cs-CZ" sz="1300" dirty="0" err="1" smtClean="0">
                <a:latin typeface="Times New Roman" pitchFamily="18" charset="0"/>
                <a:cs typeface="Times New Roman" pitchFamily="18" charset="0"/>
              </a:rPr>
              <a:t>Slovart</a:t>
            </a:r>
            <a:r>
              <a:rPr lang="cs-CZ" sz="1300" dirty="0" smtClean="0">
                <a:latin typeface="Times New Roman" pitchFamily="18" charset="0"/>
                <a:cs typeface="Times New Roman" pitchFamily="18" charset="0"/>
              </a:rPr>
              <a:t>, 2003. ISBN 80-7209-440-8. s. 8 – 33.</a:t>
            </a:r>
          </a:p>
          <a:p>
            <a:pPr>
              <a:buNone/>
            </a:pPr>
            <a:r>
              <a:rPr lang="cs-CZ" sz="1300" dirty="0" smtClean="0">
                <a:latin typeface="Times New Roman" pitchFamily="18" charset="0"/>
                <a:cs typeface="Times New Roman" pitchFamily="18" charset="0"/>
              </a:rPr>
              <a:t>ŠTECOVÁ, Věra. </a:t>
            </a:r>
            <a:r>
              <a:rPr lang="cs-CZ" sz="1300" i="1" dirty="0" smtClean="0">
                <a:latin typeface="Times New Roman" pitchFamily="18" charset="0"/>
                <a:cs typeface="Times New Roman" pitchFamily="18" charset="0"/>
              </a:rPr>
              <a:t>Zeměpis Česká republika. </a:t>
            </a:r>
            <a:r>
              <a:rPr lang="cs-CZ" sz="1300" dirty="0" smtClean="0">
                <a:latin typeface="Times New Roman" pitchFamily="18" charset="0"/>
                <a:cs typeface="Times New Roman" pitchFamily="18" charset="0"/>
              </a:rPr>
              <a:t>1.vyd. Olomouc: Media DIDA, 2007. ISBN 80-87055-06-3. s. 16 – 21.</a:t>
            </a:r>
          </a:p>
          <a:p>
            <a:pPr>
              <a:buNone/>
            </a:pPr>
            <a:r>
              <a:rPr lang="cs-CZ" sz="1300" dirty="0" smtClean="0">
                <a:latin typeface="Times New Roman" pitchFamily="18" charset="0"/>
                <a:cs typeface="Times New Roman" pitchFamily="18" charset="0"/>
              </a:rPr>
              <a:t>CHALUPA, Petr; ŠTIKOVÁ, Věra. </a:t>
            </a:r>
            <a:r>
              <a:rPr lang="cs-CZ" sz="1300" i="1" dirty="0" smtClean="0">
                <a:latin typeface="Times New Roman" pitchFamily="18" charset="0"/>
                <a:cs typeface="Times New Roman" pitchFamily="18" charset="0"/>
              </a:rPr>
              <a:t>Vlastivěda 5-Česká republika jako součást Evropy.</a:t>
            </a:r>
            <a:r>
              <a:rPr lang="cs-CZ" sz="1300" dirty="0" smtClean="0">
                <a:latin typeface="Times New Roman" pitchFamily="18" charset="0"/>
                <a:cs typeface="Times New Roman" pitchFamily="18" charset="0"/>
              </a:rPr>
              <a:t> 1.vyd. Brno: Nová škola, 2004.</a:t>
            </a:r>
          </a:p>
          <a:p>
            <a:pPr>
              <a:buNone/>
            </a:pPr>
            <a:r>
              <a:rPr lang="cs-CZ" sz="1300" smtClean="0">
                <a:latin typeface="Times New Roman" pitchFamily="18" charset="0"/>
                <a:cs typeface="Times New Roman" pitchFamily="18" charset="0"/>
              </a:rPr>
              <a:t>ISBN 80-7289-059-X</a:t>
            </a:r>
            <a:r>
              <a:rPr lang="cs-CZ" sz="1300" dirty="0" smtClean="0">
                <a:latin typeface="Times New Roman" pitchFamily="18" charset="0"/>
                <a:cs typeface="Times New Roman" pitchFamily="18" charset="0"/>
              </a:rPr>
              <a:t>. s. 8 – 9.</a:t>
            </a:r>
          </a:p>
          <a:p>
            <a:pPr>
              <a:buNone/>
            </a:pPr>
            <a:endParaRPr lang="cs-CZ" sz="13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cs-CZ" sz="1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840</TotalTime>
  <Words>911</Words>
  <Application>Microsoft Office PowerPoint</Application>
  <PresentationFormat>Předvádění na obrazovce (4:3)</PresentationFormat>
  <Paragraphs>160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Prezentace aplikace PowerPoint</vt:lpstr>
      <vt:lpstr>STŘEDOČESKÝ KRAJ</vt:lpstr>
      <vt:lpstr>Prezentace aplikace PowerPoint</vt:lpstr>
      <vt:lpstr>POVRCH </vt:lpstr>
      <vt:lpstr>VODSTVO</vt:lpstr>
      <vt:lpstr>MĚSTA</vt:lpstr>
      <vt:lpstr>Prezentace aplikace PowerPoint</vt:lpstr>
      <vt:lpstr>Prezentace aplikace PowerPoint</vt:lpstr>
      <vt:lpstr>PRŮMYSL A ZEMĚDĚLSTVÍ</vt:lpstr>
      <vt:lpstr>ZAJÍMAVOSTI</vt:lpstr>
      <vt:lpstr>Prezentace aplikace PowerPoint</vt:lpstr>
      <vt:lpstr>HRADY A ZÁMKY</vt:lpstr>
      <vt:lpstr>Použité zdroje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STŘEDOČESKÝ KRAJ</dc:title>
  <dc:creator>Marta</dc:creator>
  <cp:lastModifiedBy>User</cp:lastModifiedBy>
  <cp:revision>104</cp:revision>
  <dcterms:created xsi:type="dcterms:W3CDTF">2012-01-16T14:54:58Z</dcterms:created>
  <dcterms:modified xsi:type="dcterms:W3CDTF">2012-08-03T12:10:51Z</dcterms:modified>
</cp:coreProperties>
</file>