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handoutMasterIdLst>
    <p:handoutMasterId r:id="rId9"/>
  </p:handoutMasterIdLst>
  <p:sldIdLst>
    <p:sldId id="281" r:id="rId2"/>
    <p:sldId id="275" r:id="rId3"/>
    <p:sldId id="272" r:id="rId4"/>
    <p:sldId id="277" r:id="rId5"/>
    <p:sldId id="279" r:id="rId6"/>
    <p:sldId id="280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FF"/>
    <a:srgbClr val="00FF00"/>
    <a:srgbClr val="FF0066"/>
    <a:srgbClr val="3333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0969" autoAdjust="0"/>
  </p:normalViewPr>
  <p:slideViewPr>
    <p:cSldViewPr>
      <p:cViewPr varScale="1">
        <p:scale>
          <a:sx n="47" d="100"/>
          <a:sy n="47" d="100"/>
        </p:scale>
        <p:origin x="-103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706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5E86ADF9-9B9C-4944-9B13-DD8960261CE8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AFC418D3-0DD1-4414-840E-3DF2AFB884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38911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FF4F3744-7AFB-40A9-9E8B-D64BBFE3BAFD}" type="datetimeFigureOut">
              <a:rPr lang="cs-CZ"/>
              <a:pPr>
                <a:defRPr/>
              </a:pPr>
              <a:t>3.5.2011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733AF809-E814-4915-B24C-EFB8D0006E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2140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628ECAE8-5599-4CF3-AEF3-378A0D827AB5}" type="slidenum">
              <a:rPr lang="cs-CZ" smtClean="0">
                <a:latin typeface="Times New Roman" pitchFamily="18" charset="0"/>
              </a:rPr>
              <a:pPr>
                <a:defRPr/>
              </a:pPr>
              <a:t>3</a:t>
            </a:fld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46C2D6A0-AB2E-4A45-A24F-834D02F873B9}" type="slidenum">
              <a:rPr lang="cs-CZ" smtClean="0">
                <a:latin typeface="Times New Roman" pitchFamily="18" charset="0"/>
              </a:rPr>
              <a:pPr>
                <a:defRPr/>
              </a:pPr>
              <a:t>4</a:t>
            </a:fld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88A7D100-B6ED-4B28-858F-19D47A616445}" type="slidenum">
              <a:rPr lang="cs-CZ" smtClean="0">
                <a:latin typeface="Times New Roman" pitchFamily="18" charset="0"/>
              </a:rPr>
              <a:pPr>
                <a:defRPr/>
              </a:pPr>
              <a:t>5</a:t>
            </a:fld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,,</a:t>
            </a:r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96E2746B-35C8-4CE9-A412-47C2898E10E3}" type="slidenum">
              <a:rPr lang="cs-CZ" smtClean="0">
                <a:latin typeface="Times New Roman" pitchFamily="18" charset="0"/>
              </a:rPr>
              <a:pPr>
                <a:defRPr/>
              </a:pPr>
              <a:t>6</a:t>
            </a:fld>
            <a:endParaRPr 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14CE446-E7D3-43F1-8311-ACAE778845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8681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0690E9-3AE9-4F67-BD71-E02B4C8FA5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8429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0EE34EC-0B74-42D9-BF3C-017BD14F48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2719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A6F6E8-4537-4FED-9AFB-C95D6317A1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9868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43F2FB-29EF-4B20-808E-C79C5253EF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71775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31BBE79-1DA5-441C-930C-263CACCB90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92224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FECC0E-C624-495B-AD8E-9052933772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84376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96FE58-032E-49CB-B956-6D825954C5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229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09AD3D-85EE-47C5-9A45-61A0DA3FA1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039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11D59B-B661-435D-B69F-15854A7388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4408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4AF724-B79A-44AB-A0E3-9FF63FAC3A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24784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BC390B-B0E8-4C90-BF55-5715FA90C6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8525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685800" y="1981200"/>
            <a:ext cx="7772400" cy="41148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30A647-1C5B-43BE-86DF-75DBFFFAF9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860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Times New Roman" charset="0"/>
                <a:cs typeface="+mn-cs"/>
              </a:defRPr>
            </a:lvl1pPr>
          </a:lstStyle>
          <a:p>
            <a:pPr>
              <a:defRPr/>
            </a:pPr>
            <a:fld id="{DF73B891-54AC-4339-9468-AEF7BA7900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dirty="0" smtClean="0">
                <a:latin typeface="Calibri" pitchFamily="34" charset="0"/>
                <a:cs typeface="Calibri" pitchFamily="34" charset="0"/>
              </a:rPr>
              <a:t>VY_32_INOVACE_29B_Dělení racionálních čísel   2B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Arial" charset="0"/>
              </a:defRPr>
            </a:lvl9pPr>
          </a:lstStyle>
          <a:p>
            <a:pPr algn="ctr" eaLnBrk="1" hangingPunct="1"/>
            <a:r>
              <a:rPr lang="cs-CZ">
                <a:latin typeface="Arial" charset="0"/>
              </a:rPr>
              <a:t>Základní škola a Mateřská škola Choustník, okres Tábor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755650" y="1773238"/>
            <a:ext cx="7700963" cy="2592387"/>
          </a:xfrm>
        </p:spPr>
        <p:txBody>
          <a:bodyPr/>
          <a:lstStyle/>
          <a:p>
            <a:r>
              <a:rPr lang="cs-CZ" sz="6000" b="1" smtClean="0">
                <a:solidFill>
                  <a:srgbClr val="00B050"/>
                </a:solidFill>
              </a:rPr>
              <a:t>Dělení racionálních </a:t>
            </a:r>
            <a:br>
              <a:rPr lang="cs-CZ" sz="6000" b="1" smtClean="0">
                <a:solidFill>
                  <a:srgbClr val="00B050"/>
                </a:solidFill>
              </a:rPr>
            </a:br>
            <a:r>
              <a:rPr lang="cs-CZ" sz="6000" b="1" smtClean="0">
                <a:solidFill>
                  <a:srgbClr val="00B050"/>
                </a:solidFill>
              </a:rPr>
              <a:t>čísel – 2 - B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3057525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240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- 0,01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- 0,3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3057525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240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1200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- 800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6000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- 2,4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3000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- 0,01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- 0,3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3057525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240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- 0,01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- 0,3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0,06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0,01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0,02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471" name="Group 135"/>
          <p:cNvGraphicFramePr>
            <a:graphicFrameLocks noGrp="1"/>
          </p:cNvGraphicFramePr>
          <p:nvPr/>
        </p:nvGraphicFramePr>
        <p:xfrm>
          <a:off x="1042988" y="765175"/>
          <a:ext cx="7345362" cy="3057525"/>
        </p:xfrm>
        <a:graphic>
          <a:graphicData uri="http://schemas.openxmlformats.org/drawingml/2006/table">
            <a:tbl>
              <a:tblPr/>
              <a:tblGrid>
                <a:gridCol w="847725"/>
                <a:gridCol w="847725"/>
                <a:gridCol w="847725"/>
                <a:gridCol w="847725"/>
                <a:gridCol w="847725"/>
                <a:gridCol w="847725"/>
                <a:gridCol w="754062"/>
                <a:gridCol w="752475"/>
                <a:gridCol w="752475"/>
              </a:tblGrid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- 2,4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240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1200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- 800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6000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- 2,4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3000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Times New Roman" charset="0"/>
                        </a:rPr>
                        <a:t>- 100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: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1,5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- 0,01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0,03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- 0,3</a:t>
                      </a: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0,06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- 0,2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0,01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- 15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30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0,02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70C0"/>
                          </a:solidFill>
                          <a:effectLst/>
                          <a:latin typeface="Times New Roman" charset="0"/>
                        </a:rPr>
                        <a:t>- 10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8625">
                <a:tc gridSpan="9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66FF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C000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22228B"/>
                        </a:solidFill>
                        <a:effectLst/>
                        <a:latin typeface="Times New Roman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311</TotalTime>
  <Words>187</Words>
  <Application>Microsoft Office PowerPoint</Application>
  <PresentationFormat>Předvádění na obrazovce (4:3)</PresentationFormat>
  <Paragraphs>127</Paragraphs>
  <Slides>6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Default Design</vt:lpstr>
      <vt:lpstr>VY_32_INOVACE_29B_Dělení racionálních čísel   2B</vt:lpstr>
      <vt:lpstr>Dělení racionálních  čísel – 2 - B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7 Z 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Alena HABISONOVÁ</dc:title>
  <dc:creator>pc9</dc:creator>
  <cp:lastModifiedBy>krejza</cp:lastModifiedBy>
  <cp:revision>104</cp:revision>
  <dcterms:created xsi:type="dcterms:W3CDTF">2003-11-19T14:30:33Z</dcterms:created>
  <dcterms:modified xsi:type="dcterms:W3CDTF">2011-05-03T21:44:31Z</dcterms:modified>
</cp:coreProperties>
</file>