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56" r:id="rId3"/>
    <p:sldId id="257" r:id="rId4"/>
    <p:sldId id="260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5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28A8EFF8-9E9F-4A79-B89C-9AF6A0801D0E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</a:p>
      </dgm:t>
    </dgm:pt>
    <dgm:pt modelId="{1553A7E9-E9F5-4F9C-86F8-F17C60B5A56D}" type="parTrans" cxnId="{1578199F-0F3F-4174-8D07-A7E58CCE9CB5}">
      <dgm:prSet/>
      <dgm:spPr/>
      <dgm:t>
        <a:bodyPr/>
        <a:lstStyle/>
        <a:p>
          <a:endParaRPr lang="cs-CZ"/>
        </a:p>
      </dgm:t>
    </dgm:pt>
    <dgm:pt modelId="{432E011F-0012-4506-8172-0FCE119A1BD1}" type="sibTrans" cxnId="{1578199F-0F3F-4174-8D07-A7E58CCE9CB5}">
      <dgm:prSet/>
      <dgm:spPr/>
      <dgm:t>
        <a:bodyPr/>
        <a:lstStyle/>
        <a:p>
          <a:endParaRPr lang="cs-CZ"/>
        </a:p>
      </dgm:t>
    </dgm:pt>
    <dgm:pt modelId="{B78F9435-DF14-4664-913C-352ADC6A651A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 Člověk a jeho svět</a:t>
          </a:r>
        </a:p>
      </dgm:t>
    </dgm:pt>
    <dgm:pt modelId="{384EFF05-1C17-401E-B6CC-2FE1C6A23DB1}" type="parTrans" cxnId="{27C8CBD3-506C-4546-8511-AA528D229EB2}">
      <dgm:prSet/>
      <dgm:spPr/>
      <dgm:t>
        <a:bodyPr/>
        <a:lstStyle/>
        <a:p>
          <a:endParaRPr lang="cs-CZ"/>
        </a:p>
      </dgm:t>
    </dgm:pt>
    <dgm:pt modelId="{87A7E327-6352-4D2F-9992-51D0E6FC156B}" type="sibTrans" cxnId="{27C8CBD3-506C-4546-8511-AA528D229EB2}">
      <dgm:prSet/>
      <dgm:spPr/>
      <dgm:t>
        <a:bodyPr/>
        <a:lstStyle/>
        <a:p>
          <a:endParaRPr lang="cs-CZ"/>
        </a:p>
      </dgm:t>
    </dgm:pt>
    <dgm:pt modelId="{328231A3-57F3-4453-8B50-426A5E84658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a 5.         DATUM: 8.1.2012</a:t>
          </a:r>
        </a:p>
      </dgm:t>
    </dgm:pt>
    <dgm:pt modelId="{E527DF4D-2930-442F-B555-E82A1E1B9F7C}" type="parTrans" cxnId="{B952718E-F5A2-4AD8-ABBC-19078B6F9848}">
      <dgm:prSet/>
      <dgm:spPr/>
      <dgm:t>
        <a:bodyPr/>
        <a:lstStyle/>
        <a:p>
          <a:endParaRPr lang="cs-CZ"/>
        </a:p>
      </dgm:t>
    </dgm:pt>
    <dgm:pt modelId="{95275AFA-2EC6-4AE2-8301-80A277FE93E5}" type="sibTrans" cxnId="{B952718E-F5A2-4AD8-ABBC-19078B6F9848}">
      <dgm:prSet/>
      <dgm:spPr/>
      <dgm:t>
        <a:bodyPr/>
        <a:lstStyle/>
        <a:p>
          <a:endParaRPr lang="cs-CZ"/>
        </a:p>
      </dgm:t>
    </dgm:pt>
    <dgm:pt modelId="{BC5250BE-C63A-4044-9717-C272DCCC0BEA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VY_52_INOVACE_01_č.15_PLZEŇSKÝ KRAJ</a:t>
          </a:r>
        </a:p>
      </dgm:t>
    </dgm:pt>
    <dgm:pt modelId="{231420FB-B16B-4A06-B968-7F598D2C3008}" type="parTrans" cxnId="{495D8EF3-F5B6-4E69-841E-3C10D2E6A8FB}">
      <dgm:prSet/>
      <dgm:spPr/>
      <dgm:t>
        <a:bodyPr/>
        <a:lstStyle/>
        <a:p>
          <a:endParaRPr lang="cs-CZ"/>
        </a:p>
      </dgm:t>
    </dgm:pt>
    <dgm:pt modelId="{BA0BA75A-70B5-43BC-A6BA-84279935184B}" type="sibTrans" cxnId="{495D8EF3-F5B6-4E69-841E-3C10D2E6A8FB}">
      <dgm:prSet/>
      <dgm:spPr/>
      <dgm:t>
        <a:bodyPr/>
        <a:lstStyle/>
        <a:p>
          <a:endParaRPr lang="cs-CZ"/>
        </a:p>
      </dgm:t>
    </dgm:pt>
    <dgm:pt modelId="{4E0FF3C4-E562-4603-8EA2-E58666B3178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15</a:t>
          </a:r>
        </a:p>
      </dgm:t>
    </dgm:pt>
    <dgm:pt modelId="{5F94F8E5-2B94-4FCD-8DA6-F84F2F309D53}" type="parTrans" cxnId="{BBBC87F3-1BA7-4209-A5F7-FAC1BE42D2B9}">
      <dgm:prSet/>
      <dgm:spPr/>
      <dgm:t>
        <a:bodyPr/>
        <a:lstStyle/>
        <a:p>
          <a:endParaRPr lang="cs-CZ"/>
        </a:p>
      </dgm:t>
    </dgm:pt>
    <dgm:pt modelId="{17EF86EC-6854-408C-950B-620F1C1C59C1}" type="sibTrans" cxnId="{BBBC87F3-1BA7-4209-A5F7-FAC1BE42D2B9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8A424BD1-35D9-4BF7-A34D-C53EEF927F90}" type="pres">
      <dgm:prSet presAssocID="{28A8EFF8-9E9F-4A79-B89C-9AF6A0801D0E}" presName="vertSpace2" presStyleLbl="node1" presStyleIdx="0" presStyleCnt="7"/>
      <dgm:spPr/>
    </dgm:pt>
    <dgm:pt modelId="{2A65DCBE-E39A-4EEB-81C8-E6062585374A}" type="pres">
      <dgm:prSet presAssocID="{28A8EFF8-9E9F-4A79-B89C-9AF6A0801D0E}" presName="circle2" presStyleLbl="node1" presStyleIdx="1" presStyleCnt="7"/>
      <dgm:spPr/>
    </dgm:pt>
    <dgm:pt modelId="{F4B9FF42-F6A3-40A6-B062-A4389912B784}" type="pres">
      <dgm:prSet presAssocID="{28A8EFF8-9E9F-4A79-B89C-9AF6A0801D0E}" presName="rect2" presStyleLbl="alignAcc1" presStyleIdx="1" presStyleCnt="7"/>
      <dgm:spPr/>
      <dgm:t>
        <a:bodyPr/>
        <a:lstStyle/>
        <a:p>
          <a:endParaRPr lang="cs-CZ"/>
        </a:p>
      </dgm:t>
    </dgm:pt>
    <dgm:pt modelId="{7F7738D5-17AF-4A85-9FF3-A96BA2AF0885}" type="pres">
      <dgm:prSet presAssocID="{B78F9435-DF14-4664-913C-352ADC6A651A}" presName="vertSpace3" presStyleLbl="node1" presStyleIdx="1" presStyleCnt="7"/>
      <dgm:spPr/>
    </dgm:pt>
    <dgm:pt modelId="{A902E7B0-7232-4D3A-A64D-B02660631B79}" type="pres">
      <dgm:prSet presAssocID="{B78F9435-DF14-4664-913C-352ADC6A651A}" presName="circle3" presStyleLbl="node1" presStyleIdx="2" presStyleCnt="7"/>
      <dgm:spPr/>
    </dgm:pt>
    <dgm:pt modelId="{A08CB2DF-D80D-4DEE-83DD-A72C56E4A8D0}" type="pres">
      <dgm:prSet presAssocID="{B78F9435-DF14-4664-913C-352ADC6A651A}" presName="rect3" presStyleLbl="alignAcc1" presStyleIdx="2" presStyleCnt="7"/>
      <dgm:spPr/>
      <dgm:t>
        <a:bodyPr/>
        <a:lstStyle/>
        <a:p>
          <a:endParaRPr lang="cs-CZ"/>
        </a:p>
      </dgm:t>
    </dgm:pt>
    <dgm:pt modelId="{76A6C36B-4D95-4A30-9608-E72FF27DDD44}" type="pres">
      <dgm:prSet presAssocID="{328231A3-57F3-4453-8B50-426A5E846585}" presName="vertSpace4" presStyleLbl="node1" presStyleIdx="2" presStyleCnt="7"/>
      <dgm:spPr/>
    </dgm:pt>
    <dgm:pt modelId="{0EAC1495-F65B-4841-B8B3-1EEF72DB67F3}" type="pres">
      <dgm:prSet presAssocID="{328231A3-57F3-4453-8B50-426A5E846585}" presName="circle4" presStyleLbl="node1" presStyleIdx="3" presStyleCnt="7"/>
      <dgm:spPr/>
    </dgm:pt>
    <dgm:pt modelId="{9A1D6564-BD71-47D4-9B79-E8ED123484FE}" type="pres">
      <dgm:prSet presAssocID="{328231A3-57F3-4453-8B50-426A5E846585}" presName="rect4" presStyleLbl="alignAcc1" presStyleIdx="3" presStyleCnt="7"/>
      <dgm:spPr/>
      <dgm:t>
        <a:bodyPr/>
        <a:lstStyle/>
        <a:p>
          <a:endParaRPr lang="cs-CZ"/>
        </a:p>
      </dgm:t>
    </dgm:pt>
    <dgm:pt modelId="{EECB1D71-1CE9-4990-AD1B-E2E4AEDB967A}" type="pres">
      <dgm:prSet presAssocID="{BC5250BE-C63A-4044-9717-C272DCCC0BEA}" presName="vertSpace5" presStyleLbl="node1" presStyleIdx="3" presStyleCnt="7"/>
      <dgm:spPr/>
    </dgm:pt>
    <dgm:pt modelId="{4F3D0F4C-FC82-4330-936D-F14D374F8B65}" type="pres">
      <dgm:prSet presAssocID="{BC5250BE-C63A-4044-9717-C272DCCC0BEA}" presName="circle5" presStyleLbl="node1" presStyleIdx="4" presStyleCnt="7"/>
      <dgm:spPr/>
    </dgm:pt>
    <dgm:pt modelId="{24E698EF-A536-4F55-865C-489B95735A0C}" type="pres">
      <dgm:prSet presAssocID="{BC5250BE-C63A-4044-9717-C272DCCC0BEA}" presName="rect5" presStyleLbl="alignAcc1" presStyleIdx="4" presStyleCnt="7"/>
      <dgm:spPr/>
      <dgm:t>
        <a:bodyPr/>
        <a:lstStyle/>
        <a:p>
          <a:endParaRPr lang="cs-CZ"/>
        </a:p>
      </dgm:t>
    </dgm:pt>
    <dgm:pt modelId="{232CE584-5544-4232-9061-FF93C29E2396}" type="pres">
      <dgm:prSet presAssocID="{4E0FF3C4-E562-4603-8EA2-E58666B31784}" presName="vertSpace6" presStyleLbl="node1" presStyleIdx="4" presStyleCnt="7"/>
      <dgm:spPr/>
    </dgm:pt>
    <dgm:pt modelId="{6EE878C6-D2C0-46AD-BBB4-5063D4717D7C}" type="pres">
      <dgm:prSet presAssocID="{4E0FF3C4-E562-4603-8EA2-E58666B31784}" presName="circle6" presStyleLbl="node1" presStyleIdx="5" presStyleCnt="7"/>
      <dgm:spPr/>
    </dgm:pt>
    <dgm:pt modelId="{EB466673-F090-46E1-8482-0124AC523E08}" type="pres">
      <dgm:prSet presAssocID="{4E0FF3C4-E562-4603-8EA2-E58666B31784}" presName="rect6" presStyleLbl="alignAcc1" presStyleIdx="5" presStyleCnt="7"/>
      <dgm:spPr/>
      <dgm:t>
        <a:bodyPr/>
        <a:lstStyle/>
        <a:p>
          <a:endParaRPr lang="cs-CZ"/>
        </a:p>
      </dgm:t>
    </dgm:pt>
    <dgm:pt modelId="{94B1E264-E121-4D3F-AFA4-82CF0D26841B}" type="pres">
      <dgm:prSet presAssocID="{D1B46980-6531-4606-95E6-44980827E919}" presName="vertSpace7" presStyleLbl="node1" presStyleIdx="5" presStyleCnt="7"/>
      <dgm:spPr/>
    </dgm:pt>
    <dgm:pt modelId="{D799F189-E2B6-4407-AA8E-4D795C202B4E}" type="pres">
      <dgm:prSet presAssocID="{D1B46980-6531-4606-95E6-44980827E919}" presName="circle7" presStyleLbl="node1" presStyleIdx="6" presStyleCnt="7"/>
      <dgm:spPr/>
    </dgm:pt>
    <dgm:pt modelId="{F35FD088-B088-4D24-9C6A-58DEBB82F81C}" type="pres">
      <dgm:prSet presAssocID="{D1B46980-6531-4606-95E6-44980827E919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8990A4-44B8-4D7E-872A-E0F25EAB77B4}" type="pres">
      <dgm:prSet presAssocID="{28A8EFF8-9E9F-4A79-B89C-9AF6A0801D0E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ED48F1-83C6-4514-B66E-B537DFFC982A}" type="pres">
      <dgm:prSet presAssocID="{B78F9435-DF14-4664-913C-352ADC6A651A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1EEA7C-0E35-4BFB-9921-56938A8A8CE3}" type="pres">
      <dgm:prSet presAssocID="{328231A3-57F3-4453-8B50-426A5E846585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594A80-2257-4972-941B-891DC85BC76C}" type="pres">
      <dgm:prSet presAssocID="{BC5250BE-C63A-4044-9717-C272DCCC0BE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9BC49D-3BDB-4C36-8DA0-CF9664134276}" type="pres">
      <dgm:prSet presAssocID="{4E0FF3C4-E562-4603-8EA2-E58666B31784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01B56B-A7D8-48D9-810C-9C16C49D6F5D}" type="pres">
      <dgm:prSet presAssocID="{D1B46980-6531-4606-95E6-44980827E919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D6FA9A-2C96-4667-81C3-726AB379F650}" type="presOf" srcId="{757F3AB3-0718-4624-B441-E567A8F0AB56}" destId="{333A1088-737F-45CB-B68E-254E46348037}" srcOrd="0" destOrd="0" presId="urn:microsoft.com/office/officeart/2005/8/layout/target3"/>
    <dgm:cxn modelId="{495D8EF3-F5B6-4E69-841E-3C10D2E6A8FB}" srcId="{757F3AB3-0718-4624-B441-E567A8F0AB56}" destId="{BC5250BE-C63A-4044-9717-C272DCCC0BEA}" srcOrd="4" destOrd="0" parTransId="{231420FB-B16B-4A06-B968-7F598D2C3008}" sibTransId="{BA0BA75A-70B5-43BC-A6BA-84279935184B}"/>
    <dgm:cxn modelId="{34C3B187-091F-427C-B4CD-61F28E441BFB}" type="presOf" srcId="{BC5250BE-C63A-4044-9717-C272DCCC0BEA}" destId="{24E698EF-A536-4F55-865C-489B95735A0C}" srcOrd="0" destOrd="0" presId="urn:microsoft.com/office/officeart/2005/8/layout/target3"/>
    <dgm:cxn modelId="{1578199F-0F3F-4174-8D07-A7E58CCE9CB5}" srcId="{757F3AB3-0718-4624-B441-E567A8F0AB56}" destId="{28A8EFF8-9E9F-4A79-B89C-9AF6A0801D0E}" srcOrd="1" destOrd="0" parTransId="{1553A7E9-E9F5-4F9C-86F8-F17C60B5A56D}" sibTransId="{432E011F-0012-4506-8172-0FCE119A1BD1}"/>
    <dgm:cxn modelId="{5BDFEEDC-25D6-4357-8E19-DD3D5DA92DAF}" type="presOf" srcId="{4E0FF3C4-E562-4603-8EA2-E58666B31784}" destId="{EB466673-F090-46E1-8482-0124AC523E08}" srcOrd="0" destOrd="0" presId="urn:microsoft.com/office/officeart/2005/8/layout/target3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924EAAC1-13AC-4D2E-AE24-C4464F8DB8DF}" type="presOf" srcId="{D1D4F407-5343-4D3F-B5B9-D407B03CAEB4}" destId="{AED2198E-93D5-4001-81B4-73124B309672}" srcOrd="1" destOrd="0" presId="urn:microsoft.com/office/officeart/2005/8/layout/target3"/>
    <dgm:cxn modelId="{F6CC8338-B20B-4747-84F9-99E80A4DB1D3}" type="presOf" srcId="{D1B46980-6531-4606-95E6-44980827E919}" destId="{C701B56B-A7D8-48D9-810C-9C16C49D6F5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08FA78A-BD8A-4B99-9BF9-423F12F2BDEA}" type="presOf" srcId="{328231A3-57F3-4453-8B50-426A5E846585}" destId="{9A1D6564-BD71-47D4-9B79-E8ED123484FE}" srcOrd="0" destOrd="0" presId="urn:microsoft.com/office/officeart/2005/8/layout/target3"/>
    <dgm:cxn modelId="{B952718E-F5A2-4AD8-ABBC-19078B6F9848}" srcId="{757F3AB3-0718-4624-B441-E567A8F0AB56}" destId="{328231A3-57F3-4453-8B50-426A5E846585}" srcOrd="3" destOrd="0" parTransId="{E527DF4D-2930-442F-B555-E82A1E1B9F7C}" sibTransId="{95275AFA-2EC6-4AE2-8301-80A277FE93E5}"/>
    <dgm:cxn modelId="{84474B12-2BF6-4EE2-A3C5-B5C91CECC310}" type="presOf" srcId="{28A8EFF8-9E9F-4A79-B89C-9AF6A0801D0E}" destId="{F4B9FF42-F6A3-40A6-B062-A4389912B784}" srcOrd="0" destOrd="0" presId="urn:microsoft.com/office/officeart/2005/8/layout/target3"/>
    <dgm:cxn modelId="{BBBC87F3-1BA7-4209-A5F7-FAC1BE42D2B9}" srcId="{757F3AB3-0718-4624-B441-E567A8F0AB56}" destId="{4E0FF3C4-E562-4603-8EA2-E58666B31784}" srcOrd="5" destOrd="0" parTransId="{5F94F8E5-2B94-4FCD-8DA6-F84F2F309D53}" sibTransId="{17EF86EC-6854-408C-950B-620F1C1C59C1}"/>
    <dgm:cxn modelId="{43D9265E-BD4B-4A4E-ACEC-885C87117079}" type="presOf" srcId="{B78F9435-DF14-4664-913C-352ADC6A651A}" destId="{BDED48F1-83C6-4514-B66E-B537DFFC982A}" srcOrd="1" destOrd="0" presId="urn:microsoft.com/office/officeart/2005/8/layout/target3"/>
    <dgm:cxn modelId="{BDA9D728-C39B-4B3F-859A-6E2C385592D8}" type="presOf" srcId="{D1D4F407-5343-4D3F-B5B9-D407B03CAEB4}" destId="{D005CE8C-CC26-4C3E-AC11-E15060ECD759}" srcOrd="0" destOrd="0" presId="urn:microsoft.com/office/officeart/2005/8/layout/target3"/>
    <dgm:cxn modelId="{27C8CBD3-506C-4546-8511-AA528D229EB2}" srcId="{757F3AB3-0718-4624-B441-E567A8F0AB56}" destId="{B78F9435-DF14-4664-913C-352ADC6A651A}" srcOrd="2" destOrd="0" parTransId="{384EFF05-1C17-401E-B6CC-2FE1C6A23DB1}" sibTransId="{87A7E327-6352-4D2F-9992-51D0E6FC156B}"/>
    <dgm:cxn modelId="{A2CB2D70-4CC6-493B-AAE6-AA46F401D2AE}" type="presOf" srcId="{328231A3-57F3-4453-8B50-426A5E846585}" destId="{E71EEA7C-0E35-4BFB-9921-56938A8A8CE3}" srcOrd="1" destOrd="0" presId="urn:microsoft.com/office/officeart/2005/8/layout/target3"/>
    <dgm:cxn modelId="{A297D6F5-FCD9-433B-946C-524FCD1C6315}" type="presOf" srcId="{28A8EFF8-9E9F-4A79-B89C-9AF6A0801D0E}" destId="{8B8990A4-44B8-4D7E-872A-E0F25EAB77B4}" srcOrd="1" destOrd="0" presId="urn:microsoft.com/office/officeart/2005/8/layout/target3"/>
    <dgm:cxn modelId="{AB906E97-3CD9-4E05-91AE-864F8E394536}" srcId="{757F3AB3-0718-4624-B441-E567A8F0AB56}" destId="{D1B46980-6531-4606-95E6-44980827E919}" srcOrd="6" destOrd="0" parTransId="{4F7B2CF5-A270-4D61-A510-1C1C5A4DCD3B}" sibTransId="{CFF69701-2866-4EF5-BFB5-F3F9B72EB817}"/>
    <dgm:cxn modelId="{1984B00C-D9E8-4697-9D7C-1C423F71CC2A}" type="presOf" srcId="{BC5250BE-C63A-4044-9717-C272DCCC0BEA}" destId="{DC594A80-2257-4972-941B-891DC85BC76C}" srcOrd="1" destOrd="0" presId="urn:microsoft.com/office/officeart/2005/8/layout/target3"/>
    <dgm:cxn modelId="{AEE9B3FD-CAC3-45C0-8F13-DF1D8E73282F}" type="presOf" srcId="{D1B46980-6531-4606-95E6-44980827E919}" destId="{F35FD088-B088-4D24-9C6A-58DEBB82F81C}" srcOrd="0" destOrd="0" presId="urn:microsoft.com/office/officeart/2005/8/layout/target3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FC8ED046-1CF2-4AB8-AA4F-1B92EEA7197A}" type="presOf" srcId="{4E0FF3C4-E562-4603-8EA2-E58666B31784}" destId="{439BC49D-3BDB-4C36-8DA0-CF9664134276}" srcOrd="1" destOrd="0" presId="urn:microsoft.com/office/officeart/2005/8/layout/target3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76DDC40E-43EB-4FAC-A081-66CA05AE0B72}" type="presOf" srcId="{B78F9435-DF14-4664-913C-352ADC6A651A}" destId="{A08CB2DF-D80D-4DEE-83DD-A72C56E4A8D0}" srcOrd="0" destOrd="0" presId="urn:microsoft.com/office/officeart/2005/8/layout/target3"/>
    <dgm:cxn modelId="{BD96DDC1-A688-4E35-A9BD-D36CBD781B8C}" type="presParOf" srcId="{333A1088-737F-45CB-B68E-254E46348037}" destId="{F5ABB229-8D3B-4694-996A-96F23CF14429}" srcOrd="0" destOrd="0" presId="urn:microsoft.com/office/officeart/2005/8/layout/target3"/>
    <dgm:cxn modelId="{BE620E69-DAC8-40DA-A7E2-F5C8DC71188E}" type="presParOf" srcId="{333A1088-737F-45CB-B68E-254E46348037}" destId="{F41139FD-01EE-4571-8B17-4FB00FC51163}" srcOrd="1" destOrd="0" presId="urn:microsoft.com/office/officeart/2005/8/layout/target3"/>
    <dgm:cxn modelId="{8049EE2B-20A0-4017-903F-CA5382C77D4C}" type="presParOf" srcId="{333A1088-737F-45CB-B68E-254E46348037}" destId="{D005CE8C-CC26-4C3E-AC11-E15060ECD759}" srcOrd="2" destOrd="0" presId="urn:microsoft.com/office/officeart/2005/8/layout/target3"/>
    <dgm:cxn modelId="{A30B1C37-FDCE-437E-8ACE-EA840974FFBC}" type="presParOf" srcId="{333A1088-737F-45CB-B68E-254E46348037}" destId="{8A424BD1-35D9-4BF7-A34D-C53EEF927F90}" srcOrd="3" destOrd="0" presId="urn:microsoft.com/office/officeart/2005/8/layout/target3"/>
    <dgm:cxn modelId="{5350392D-8EAC-4E99-829D-6A9CCE769625}" type="presParOf" srcId="{333A1088-737F-45CB-B68E-254E46348037}" destId="{2A65DCBE-E39A-4EEB-81C8-E6062585374A}" srcOrd="4" destOrd="0" presId="urn:microsoft.com/office/officeart/2005/8/layout/target3"/>
    <dgm:cxn modelId="{1A934CE5-31F0-47A1-AA91-0CC593BE297C}" type="presParOf" srcId="{333A1088-737F-45CB-B68E-254E46348037}" destId="{F4B9FF42-F6A3-40A6-B062-A4389912B784}" srcOrd="5" destOrd="0" presId="urn:microsoft.com/office/officeart/2005/8/layout/target3"/>
    <dgm:cxn modelId="{914702F6-3292-4B67-8BE9-A8DAF8B3783A}" type="presParOf" srcId="{333A1088-737F-45CB-B68E-254E46348037}" destId="{7F7738D5-17AF-4A85-9FF3-A96BA2AF0885}" srcOrd="6" destOrd="0" presId="urn:microsoft.com/office/officeart/2005/8/layout/target3"/>
    <dgm:cxn modelId="{DCACB7B4-2590-4E07-9CAF-00909B7974A3}" type="presParOf" srcId="{333A1088-737F-45CB-B68E-254E46348037}" destId="{A902E7B0-7232-4D3A-A64D-B02660631B79}" srcOrd="7" destOrd="0" presId="urn:microsoft.com/office/officeart/2005/8/layout/target3"/>
    <dgm:cxn modelId="{78DDF448-E765-4EAB-9E85-DAA46F522369}" type="presParOf" srcId="{333A1088-737F-45CB-B68E-254E46348037}" destId="{A08CB2DF-D80D-4DEE-83DD-A72C56E4A8D0}" srcOrd="8" destOrd="0" presId="urn:microsoft.com/office/officeart/2005/8/layout/target3"/>
    <dgm:cxn modelId="{0227B786-8DD5-4902-BD0C-BFC5B80BC64D}" type="presParOf" srcId="{333A1088-737F-45CB-B68E-254E46348037}" destId="{76A6C36B-4D95-4A30-9608-E72FF27DDD44}" srcOrd="9" destOrd="0" presId="urn:microsoft.com/office/officeart/2005/8/layout/target3"/>
    <dgm:cxn modelId="{098F72EC-72D5-4EAC-B74E-76BDF4637617}" type="presParOf" srcId="{333A1088-737F-45CB-B68E-254E46348037}" destId="{0EAC1495-F65B-4841-B8B3-1EEF72DB67F3}" srcOrd="10" destOrd="0" presId="urn:microsoft.com/office/officeart/2005/8/layout/target3"/>
    <dgm:cxn modelId="{F60F16F4-A5B4-42B8-9BC6-B55C63B01A7B}" type="presParOf" srcId="{333A1088-737F-45CB-B68E-254E46348037}" destId="{9A1D6564-BD71-47D4-9B79-E8ED123484FE}" srcOrd="11" destOrd="0" presId="urn:microsoft.com/office/officeart/2005/8/layout/target3"/>
    <dgm:cxn modelId="{D6AD271D-CF70-41CD-A8BD-55E4EC9AB1B0}" type="presParOf" srcId="{333A1088-737F-45CB-B68E-254E46348037}" destId="{EECB1D71-1CE9-4990-AD1B-E2E4AEDB967A}" srcOrd="12" destOrd="0" presId="urn:microsoft.com/office/officeart/2005/8/layout/target3"/>
    <dgm:cxn modelId="{32A04F07-19A6-4712-B546-D6362D22AD99}" type="presParOf" srcId="{333A1088-737F-45CB-B68E-254E46348037}" destId="{4F3D0F4C-FC82-4330-936D-F14D374F8B65}" srcOrd="13" destOrd="0" presId="urn:microsoft.com/office/officeart/2005/8/layout/target3"/>
    <dgm:cxn modelId="{E1B8AF14-975B-4582-96EA-577684CCDD65}" type="presParOf" srcId="{333A1088-737F-45CB-B68E-254E46348037}" destId="{24E698EF-A536-4F55-865C-489B95735A0C}" srcOrd="14" destOrd="0" presId="urn:microsoft.com/office/officeart/2005/8/layout/target3"/>
    <dgm:cxn modelId="{8BCCB8FC-4DCE-40BE-A5ED-A2C74F169EFF}" type="presParOf" srcId="{333A1088-737F-45CB-B68E-254E46348037}" destId="{232CE584-5544-4232-9061-FF93C29E2396}" srcOrd="15" destOrd="0" presId="urn:microsoft.com/office/officeart/2005/8/layout/target3"/>
    <dgm:cxn modelId="{AB0388ED-8317-45B3-B284-1A05DC424D05}" type="presParOf" srcId="{333A1088-737F-45CB-B68E-254E46348037}" destId="{6EE878C6-D2C0-46AD-BBB4-5063D4717D7C}" srcOrd="16" destOrd="0" presId="urn:microsoft.com/office/officeart/2005/8/layout/target3"/>
    <dgm:cxn modelId="{AB0F3CC1-1D08-4201-AB69-D25E9E4B7641}" type="presParOf" srcId="{333A1088-737F-45CB-B68E-254E46348037}" destId="{EB466673-F090-46E1-8482-0124AC523E08}" srcOrd="17" destOrd="0" presId="urn:microsoft.com/office/officeart/2005/8/layout/target3"/>
    <dgm:cxn modelId="{7F5C66BA-E826-4ACE-9C63-5D3A89571D9A}" type="presParOf" srcId="{333A1088-737F-45CB-B68E-254E46348037}" destId="{94B1E264-E121-4D3F-AFA4-82CF0D26841B}" srcOrd="18" destOrd="0" presId="urn:microsoft.com/office/officeart/2005/8/layout/target3"/>
    <dgm:cxn modelId="{C01F3E08-DA67-4F84-AD34-692C20BF62DC}" type="presParOf" srcId="{333A1088-737F-45CB-B68E-254E46348037}" destId="{D799F189-E2B6-4407-AA8E-4D795C202B4E}" srcOrd="19" destOrd="0" presId="urn:microsoft.com/office/officeart/2005/8/layout/target3"/>
    <dgm:cxn modelId="{4D7F2E19-BE70-4695-A382-490C7742A810}" type="presParOf" srcId="{333A1088-737F-45CB-B68E-254E46348037}" destId="{F35FD088-B088-4D24-9C6A-58DEBB82F81C}" srcOrd="20" destOrd="0" presId="urn:microsoft.com/office/officeart/2005/8/layout/target3"/>
    <dgm:cxn modelId="{25AD1A94-3FB9-43ED-829C-221185C04662}" type="presParOf" srcId="{333A1088-737F-45CB-B68E-254E46348037}" destId="{AED2198E-93D5-4001-81B4-73124B309672}" srcOrd="21" destOrd="0" presId="urn:microsoft.com/office/officeart/2005/8/layout/target3"/>
    <dgm:cxn modelId="{653D4E8A-7425-4D87-B646-68FBE279FCB8}" type="presParOf" srcId="{333A1088-737F-45CB-B68E-254E46348037}" destId="{8B8990A4-44B8-4D7E-872A-E0F25EAB77B4}" srcOrd="22" destOrd="0" presId="urn:microsoft.com/office/officeart/2005/8/layout/target3"/>
    <dgm:cxn modelId="{F32DE273-6E23-46A5-8152-05578478399A}" type="presParOf" srcId="{333A1088-737F-45CB-B68E-254E46348037}" destId="{BDED48F1-83C6-4514-B66E-B537DFFC982A}" srcOrd="23" destOrd="0" presId="urn:microsoft.com/office/officeart/2005/8/layout/target3"/>
    <dgm:cxn modelId="{65F29232-9A84-42DE-AD4B-56DBBA96FF59}" type="presParOf" srcId="{333A1088-737F-45CB-B68E-254E46348037}" destId="{E71EEA7C-0E35-4BFB-9921-56938A8A8CE3}" srcOrd="24" destOrd="0" presId="urn:microsoft.com/office/officeart/2005/8/layout/target3"/>
    <dgm:cxn modelId="{C488B04C-63FA-40D2-BD41-43B63DDC59E3}" type="presParOf" srcId="{333A1088-737F-45CB-B68E-254E46348037}" destId="{DC594A80-2257-4972-941B-891DC85BC76C}" srcOrd="25" destOrd="0" presId="urn:microsoft.com/office/officeart/2005/8/layout/target3"/>
    <dgm:cxn modelId="{62F9BFBB-FEFF-4312-8ABA-1A5C6F5EF2D8}" type="presParOf" srcId="{333A1088-737F-45CB-B68E-254E46348037}" destId="{439BC49D-3BDB-4C36-8DA0-CF9664134276}" srcOrd="26" destOrd="0" presId="urn:microsoft.com/office/officeart/2005/8/layout/target3"/>
    <dgm:cxn modelId="{460A334C-20B5-4B9A-AC4A-254F11203DCD}" type="presParOf" srcId="{333A1088-737F-45CB-B68E-254E46348037}" destId="{C701B56B-A7D8-48D9-810C-9C16C49D6F5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408" y="0"/>
          <a:ext cx="7151079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6408" y="0"/>
        <a:ext cx="7151079" cy="254771"/>
      </dsp:txXfrm>
    </dsp:sp>
    <dsp:sp modelId="{2A65DCBE-E39A-4EEB-81C8-E6062585374A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4B9FF42-F6A3-40A6-B062-A4389912B784}">
      <dsp:nvSpPr>
        <dsp:cNvPr id="0" name=""/>
        <dsp:cNvSpPr/>
      </dsp:nvSpPr>
      <dsp:spPr>
        <a:xfrm>
          <a:off x="1273857" y="254771"/>
          <a:ext cx="7151079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</a:p>
      </dsp:txBody>
      <dsp:txXfrm>
        <a:off x="1273857" y="254771"/>
        <a:ext cx="7151079" cy="254771"/>
      </dsp:txXfrm>
    </dsp:sp>
    <dsp:sp modelId="{A902E7B0-7232-4D3A-A64D-B02660631B79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8CB2DF-D80D-4DEE-83DD-A72C56E4A8D0}">
      <dsp:nvSpPr>
        <dsp:cNvPr id="0" name=""/>
        <dsp:cNvSpPr/>
      </dsp:nvSpPr>
      <dsp:spPr>
        <a:xfrm>
          <a:off x="1273857" y="509542"/>
          <a:ext cx="7151079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 Člověk a jeho svět</a:t>
          </a:r>
        </a:p>
      </dsp:txBody>
      <dsp:txXfrm>
        <a:off x="1273857" y="509542"/>
        <a:ext cx="7151079" cy="254771"/>
      </dsp:txXfrm>
    </dsp:sp>
    <dsp:sp modelId="{0EAC1495-F65B-4841-B8B3-1EEF72DB67F3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A1D6564-BD71-47D4-9B79-E8ED123484FE}">
      <dsp:nvSpPr>
        <dsp:cNvPr id="0" name=""/>
        <dsp:cNvSpPr/>
      </dsp:nvSpPr>
      <dsp:spPr>
        <a:xfrm>
          <a:off x="1273857" y="764313"/>
          <a:ext cx="7151079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a 5.         DATUM: 8.1.2012</a:t>
          </a:r>
        </a:p>
      </dsp:txBody>
      <dsp:txXfrm>
        <a:off x="1273857" y="764313"/>
        <a:ext cx="7151079" cy="254773"/>
      </dsp:txXfrm>
    </dsp:sp>
    <dsp:sp modelId="{4F3D0F4C-FC82-4330-936D-F14D374F8B65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E698EF-A536-4F55-865C-489B95735A0C}">
      <dsp:nvSpPr>
        <dsp:cNvPr id="0" name=""/>
        <dsp:cNvSpPr/>
      </dsp:nvSpPr>
      <dsp:spPr>
        <a:xfrm>
          <a:off x="1273857" y="1019086"/>
          <a:ext cx="7151079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VY_52_INOVACE_01_č.15_PLZEŇSKÝ KRAJ</a:t>
          </a:r>
        </a:p>
      </dsp:txBody>
      <dsp:txXfrm>
        <a:off x="1273857" y="1019086"/>
        <a:ext cx="7151079" cy="254771"/>
      </dsp:txXfrm>
    </dsp:sp>
    <dsp:sp modelId="{6EE878C6-D2C0-46AD-BBB4-5063D4717D7C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466673-F090-46E1-8482-0124AC523E08}">
      <dsp:nvSpPr>
        <dsp:cNvPr id="0" name=""/>
        <dsp:cNvSpPr/>
      </dsp:nvSpPr>
      <dsp:spPr>
        <a:xfrm>
          <a:off x="1273857" y="1273857"/>
          <a:ext cx="7151079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15</a:t>
          </a:r>
        </a:p>
      </dsp:txBody>
      <dsp:txXfrm>
        <a:off x="1273857" y="1273857"/>
        <a:ext cx="7151079" cy="254771"/>
      </dsp:txXfrm>
    </dsp:sp>
    <dsp:sp modelId="{D799F189-E2B6-4407-AA8E-4D795C202B4E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35FD088-B088-4D24-9C6A-58DEBB82F81C}">
      <dsp:nvSpPr>
        <dsp:cNvPr id="0" name=""/>
        <dsp:cNvSpPr/>
      </dsp:nvSpPr>
      <dsp:spPr>
        <a:xfrm>
          <a:off x="1273857" y="1528628"/>
          <a:ext cx="7151079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7151079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7FD77-D0B9-4C1A-8989-0B64550591CC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D07BF-97CB-49F9-9D63-BFE31C5AB5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0CBD5-A542-4E1F-A743-87BCCA14E2D4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7BD75-6500-4309-9E8C-119CDDA9B77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lze%C5%88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Doma%C5%BElic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u%C5%A1ice" TargetMode="External"/><Relationship Id="rId2" Type="http://schemas.openxmlformats.org/officeDocument/2006/relationships/hyperlink" Target="http://cs.wikipedia.org/wiki/Klatov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Doma%C5%BElice,_Unteres_Tor_von_Westen.jpg" TargetMode="External"/><Relationship Id="rId13" Type="http://schemas.openxmlformats.org/officeDocument/2006/relationships/hyperlink" Target="http://commons.wikimedia.org/wiki/File:Hromnicke_jezirko_01.JPG" TargetMode="External"/><Relationship Id="rId3" Type="http://schemas.openxmlformats.org/officeDocument/2006/relationships/hyperlink" Target="http://commons.wikimedia.org/wiki/File:Cerchov.JPG" TargetMode="External"/><Relationship Id="rId7" Type="http://schemas.openxmlformats.org/officeDocument/2006/relationships/hyperlink" Target="http://commons.wikimedia.org/wiki/File:Dinopark_Plze%C5%88.JPG" TargetMode="External"/><Relationship Id="rId12" Type="http://schemas.openxmlformats.org/officeDocument/2006/relationships/hyperlink" Target="http://commons.wikimedia.org/wiki/File:Plzensky_Prazdroj_brewery_tour_06.jpg" TargetMode="External"/><Relationship Id="rId2" Type="http://schemas.openxmlformats.org/officeDocument/2006/relationships/hyperlink" Target="http://commons.wikimedia.org/wiki/File:Plzen_district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lze%C5%88_sv_Bartol_od_J_DSCN0801.JPG" TargetMode="External"/><Relationship Id="rId11" Type="http://schemas.openxmlformats.org/officeDocument/2006/relationships/hyperlink" Target="http://commons.wikimedia.org/wiki/File:Zapalky_ve_prospech_druziny_ceskoslovenskych_valecnych_poskozencu.jpg" TargetMode="External"/><Relationship Id="rId5" Type="http://schemas.openxmlformats.org/officeDocument/2006/relationships/hyperlink" Target="http://commons.wikimedia.org/wiki/File:%C4%8Cern%C3%A9_jezero_(14).jpg" TargetMode="External"/><Relationship Id="rId10" Type="http://schemas.openxmlformats.org/officeDocument/2006/relationships/hyperlink" Target="http://commons.wikimedia.org/wiki/File:Barokn%C3%AD_l%C3%A9k%C3%A1rna_%E2%80%9EU_B%C3%ADl%C3%A9ho_jednoro%C5%BEce%E2%80%9C.JPG" TargetMode="External"/><Relationship Id="rId4" Type="http://schemas.openxmlformats.org/officeDocument/2006/relationships/hyperlink" Target="http://commons.wikimedia.org/wiki/File:%C4%8Cesk%C3%BD_les,_jezero_nedaleko_Star%C3%A9_Kn%C3%AD%C5%BEec%C3%AD_Huti.JPG" TargetMode="External"/><Relationship Id="rId9" Type="http://schemas.openxmlformats.org/officeDocument/2006/relationships/hyperlink" Target="http://commons.wikimedia.org/wiki/File:Ujezd_DO_CZ_muzeum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an_Vil%C3%ADmek_-_Jan_Sladk%C3%BD_Kozina.jpg?uselang=cs" TargetMode="External"/><Relationship Id="rId7" Type="http://schemas.openxmlformats.org/officeDocument/2006/relationships/hyperlink" Target="http://commons.wikimedia.org/wiki/File:Kasperk_Castle_(1).jpg" TargetMode="External"/><Relationship Id="rId2" Type="http://schemas.openxmlformats.org/officeDocument/2006/relationships/hyperlink" Target="http://commons.wikimedia.org/wiki/File:Hromnicke_jezirko_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vihov_od_jihu.jpg" TargetMode="External"/><Relationship Id="rId5" Type="http://schemas.openxmlformats.org/officeDocument/2006/relationships/hyperlink" Target="http://commons.wikimedia.org/wiki/File:Hrad_Velhartice_(2).jpg" TargetMode="External"/><Relationship Id="rId4" Type="http://schemas.openxmlformats.org/officeDocument/2006/relationships/hyperlink" Target="http://commons.wikimedia.org/wiki/File:Castle_Rab%C3%AD_from_main_courtyard_(3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323528" y="1556792"/>
          <a:ext cx="84249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547664" y="4149080"/>
            <a:ext cx="2233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475656" y="4509120"/>
            <a:ext cx="7056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-Prezentaci lze využít v hodinách vlastivědy v 5.ročníku při výuce zeměpisné části, ve které se žáci seznamují s jednotlivými kraji České republiky.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-Žáci se seznamují s přírodními podmínkami, městy, průmyslem, zemědělstvím a zajímavými místy Plzeňského kraje. Při prezentaci si žáci vyhledávají jednotlivé pojmy v příručních mapách. Více informací si mohou vyhledat na hypertextových odkazech měst.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-Prezentace se může využít i při opakování.</a:t>
            </a:r>
          </a:p>
        </p:txBody>
      </p: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12000" b="1" i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PLZEŇSKÝ KRAJ</a:t>
            </a:r>
            <a:endParaRPr lang="cs-CZ" sz="12000" b="1" i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776px-Plzen_districts.pn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392432" cy="571579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43608" y="5517232"/>
            <a:ext cx="6624736" cy="100811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Plzeňský kraj leží na jihozápadě Čech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krajské město: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Plzeň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sz="3600" b="1" i="1" u="sng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POVRCH</a:t>
            </a:r>
            <a:endParaRPr lang="cs-CZ" sz="3600" b="1" i="1" u="sng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435280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Šumava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Český les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 nejvyšší horou 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Čerchov</a:t>
            </a: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Plzeňská pahorkatina</a:t>
            </a:r>
          </a:p>
          <a:p>
            <a:pPr>
              <a:buNone/>
            </a:pPr>
            <a:endParaRPr lang="cs-CZ" sz="28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					     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jezírko u Staré knížecí huti</a:t>
            </a:r>
            <a:endParaRPr lang="cs-CZ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   Český les: 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Čerchov</a:t>
            </a:r>
            <a:endParaRPr lang="cs-CZ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800px-Cercho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95536" y="2492896"/>
            <a:ext cx="4080000" cy="3060000"/>
          </a:xfrm>
          <a:prstGeom prst="rect">
            <a:avLst/>
          </a:prstGeom>
        </p:spPr>
      </p:pic>
      <p:pic>
        <p:nvPicPr>
          <p:cNvPr id="5" name="Zástupný symbol pro obrázek 6" descr="800px-Cerchov.jpg"/>
          <p:cNvPicPr>
            <a:picLocks noChangeAspect="1"/>
          </p:cNvPicPr>
          <p:nvPr/>
        </p:nvPicPr>
        <p:blipFill>
          <a:blip r:embed="rId3" cstate="print"/>
          <a:srcRect l="12500" r="12500"/>
          <a:stretch>
            <a:fillRect/>
          </a:stretch>
        </p:blipFill>
        <p:spPr>
          <a:xfrm>
            <a:off x="4716016" y="1772816"/>
            <a:ext cx="4080000" cy="3060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VODSTVO</a:t>
            </a:r>
            <a:endParaRPr lang="cs-CZ" sz="3600" b="1" i="1" u="sng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507288" cy="50014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Berounka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vzniká soutokem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Mže,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Radbuzy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u="sng" dirty="0" err="1" smtClean="0">
                <a:latin typeface="Times New Roman" pitchFamily="18" charset="0"/>
                <a:cs typeface="Times New Roman" pitchFamily="18" charset="0"/>
              </a:rPr>
              <a:t>Úhlavy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u="sng" dirty="0" err="1" smtClean="0">
                <a:latin typeface="Times New Roman" pitchFamily="18" charset="0"/>
                <a:cs typeface="Times New Roman" pitchFamily="18" charset="0"/>
              </a:rPr>
              <a:t>Úslavy</a:t>
            </a:r>
            <a:endParaRPr lang="cs-CZ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vodní nádrž </a:t>
            </a:r>
            <a:r>
              <a:rPr lang="cs-CZ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Hracholusky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na řece Mži</a:t>
            </a: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Černé jezero </a:t>
            </a:r>
          </a:p>
          <a:p>
            <a:pPr>
              <a:buNone/>
            </a:pP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Šumavě</a:t>
            </a:r>
          </a:p>
        </p:txBody>
      </p:sp>
      <p:pic>
        <p:nvPicPr>
          <p:cNvPr id="4" name="Zástupný symbol pro obrázek 4" descr="800PX-~2.JPG"/>
          <p:cNvPicPr>
            <a:picLocks noChangeAspect="1"/>
          </p:cNvPicPr>
          <p:nvPr/>
        </p:nvPicPr>
        <p:blipFill>
          <a:blip r:embed="rId2" cstate="print"/>
          <a:srcRect l="4417" r="4417"/>
          <a:stretch>
            <a:fillRect/>
          </a:stretch>
        </p:blipFill>
        <p:spPr>
          <a:xfrm>
            <a:off x="3707904" y="2708920"/>
            <a:ext cx="4860000" cy="3645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26968" cy="850106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PLZEŇ</a:t>
            </a:r>
            <a:endParaRPr lang="cs-CZ" sz="36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krajské město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soutoku 4 řek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-MPR, radnice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, chrám sv. Bartoloměje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-univerzity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-Pivovarské muzeum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-ZOO, Botanická zahrada,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Dinopark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-Plzeňské pivovary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-Škoda Holding-strojírenská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výroba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slavní rodáci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Emil Škoda,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Jiří Trnka, Josef Skupa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6" descr="462PX-~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332656"/>
            <a:ext cx="2688840" cy="34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9" descr="800px-Cerchov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9552" y="3717032"/>
            <a:ext cx="3744000" cy="280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MĚSTA</a:t>
            </a:r>
            <a:endParaRPr lang="cs-CZ" sz="3600" b="1" i="1" u="sng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748464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Domažlice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hlinkClick r:id="rId2"/>
              </a:rPr>
              <a:t>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MPR, domy s podloubím, dolní věž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pivovar z r. 1318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Muzeum Chodska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-středisko národopisné oblasti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Chodsko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1" descr="347PX-~1.JPG"/>
          <p:cNvPicPr>
            <a:picLocks noChangeAspect="1"/>
          </p:cNvPicPr>
          <p:nvPr/>
        </p:nvPicPr>
        <p:blipFill>
          <a:blip r:embed="rId3" cstate="print"/>
          <a:srcRect t="4507"/>
          <a:stretch>
            <a:fillRect/>
          </a:stretch>
        </p:blipFill>
        <p:spPr>
          <a:xfrm>
            <a:off x="323528" y="1628800"/>
            <a:ext cx="2772000" cy="4577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Zástupný symbol pro obrázek 15" descr="800px-Ujezd_DO_CZ_muzeum.jpg"/>
          <p:cNvPicPr>
            <a:picLocks noChangeAspect="1"/>
          </p:cNvPicPr>
          <p:nvPr/>
        </p:nvPicPr>
        <p:blipFill>
          <a:blip r:embed="rId4" cstate="print"/>
          <a:srcRect l="24937" t="12250" r="6814"/>
          <a:stretch>
            <a:fillRect/>
          </a:stretch>
        </p:blipFill>
        <p:spPr>
          <a:xfrm>
            <a:off x="5652120" y="3861048"/>
            <a:ext cx="2480312" cy="239176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577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Klatovy</a:t>
            </a:r>
            <a:endParaRPr lang="cs-CZ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-pěstování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karafiátů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od r.1813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-Černá věž, Bílá věž, katakomby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barokní lékárna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U bílého jednorožce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</a:t>
            </a: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Sušice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-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Solo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–výroba sirek od r.1839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Muzeum Šumavy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21" descr="800px-Cerchov.jpg"/>
          <p:cNvPicPr>
            <a:picLocks noChangeAspect="1"/>
          </p:cNvPicPr>
          <p:nvPr/>
        </p:nvPicPr>
        <p:blipFill>
          <a:blip r:embed="rId4" cstate="print"/>
          <a:srcRect l="9532" r="333"/>
          <a:stretch>
            <a:fillRect/>
          </a:stretch>
        </p:blipFill>
        <p:spPr>
          <a:xfrm>
            <a:off x="5292080" y="404664"/>
            <a:ext cx="3527960" cy="2916000"/>
          </a:xfrm>
          <a:prstGeom prst="rect">
            <a:avLst/>
          </a:prstGeom>
        </p:spPr>
      </p:pic>
      <p:pic>
        <p:nvPicPr>
          <p:cNvPr id="8" name="Zástupný symbol pro obrázek 23" descr="800px-Zapalky_ve_prospech_druziny_ceskoslovenskych_valecnych_poskozencu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23528" y="3429000"/>
            <a:ext cx="3672000" cy="275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PRŮMYSL A ZEMĚDĚLSTVÍ</a:t>
            </a:r>
            <a:endParaRPr lang="cs-CZ" sz="3600" b="1" i="1" u="sng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průmysl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keramický,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strojírenský, výroba sirek,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potravinářský – výroba piva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zemědělství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-ječmen, oves, brambory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-karafiáty, řepka olejka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- chov skotu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800px-Plzensky_Prazdroj_brewery_tour_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932040" y="1052736"/>
            <a:ext cx="3840000" cy="2880000"/>
          </a:xfrm>
          <a:prstGeom prst="rect">
            <a:avLst/>
          </a:prstGeom>
        </p:spPr>
      </p:pic>
      <p:pic>
        <p:nvPicPr>
          <p:cNvPr id="6" name="Zástupný symbol pro obrázek 4" descr="800px-Pramen_Vltav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356992"/>
            <a:ext cx="3571800" cy="267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648072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ZAJÍMAVOSTI</a:t>
            </a:r>
            <a:endParaRPr lang="cs-CZ" sz="3600" b="1" i="1" u="sng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568863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51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Chodsko</a:t>
            </a:r>
            <a:endParaRPr lang="cs-CZ" sz="5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5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4500" u="sng" dirty="0" smtClean="0">
                <a:latin typeface="Times New Roman" pitchFamily="18" charset="0"/>
                <a:cs typeface="Times New Roman" pitchFamily="18" charset="0"/>
              </a:rPr>
              <a:t>národopisná oblast</a:t>
            </a:r>
          </a:p>
          <a:p>
            <a:pPr>
              <a:buNone/>
            </a:pPr>
            <a:r>
              <a:rPr lang="cs-CZ" sz="4500" dirty="0" smtClean="0">
                <a:latin typeface="Times New Roman" pitchFamily="18" charset="0"/>
                <a:cs typeface="Times New Roman" pitchFamily="18" charset="0"/>
              </a:rPr>
              <a:t>-dochované kroje, nářečí, zvyky</a:t>
            </a:r>
          </a:p>
          <a:p>
            <a:pPr>
              <a:buNone/>
            </a:pPr>
            <a:r>
              <a:rPr lang="cs-CZ" sz="45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4500" u="sng" dirty="0" smtClean="0">
                <a:latin typeface="Times New Roman" pitchFamily="18" charset="0"/>
                <a:cs typeface="Times New Roman" pitchFamily="18" charset="0"/>
              </a:rPr>
              <a:t>Chodové</a:t>
            </a:r>
            <a:r>
              <a:rPr lang="cs-CZ" sz="4500" dirty="0" smtClean="0">
                <a:latin typeface="Times New Roman" pitchFamily="18" charset="0"/>
                <a:cs typeface="Times New Roman" pitchFamily="18" charset="0"/>
              </a:rPr>
              <a:t> byli strážci hranic</a:t>
            </a:r>
          </a:p>
          <a:p>
            <a:pPr>
              <a:buNone/>
            </a:pPr>
            <a:r>
              <a:rPr lang="cs-CZ" sz="4500" dirty="0" smtClean="0">
                <a:latin typeface="Times New Roman" pitchFamily="18" charset="0"/>
                <a:cs typeface="Times New Roman" pitchFamily="18" charset="0"/>
              </a:rPr>
              <a:t>-vzpouru Chodů proti vrchnosti vedl</a:t>
            </a:r>
          </a:p>
          <a:p>
            <a:pPr>
              <a:buNone/>
            </a:pPr>
            <a:r>
              <a:rPr lang="cs-CZ" sz="4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4500" u="sng" dirty="0" smtClean="0">
                <a:latin typeface="Times New Roman" pitchFamily="18" charset="0"/>
                <a:cs typeface="Times New Roman" pitchFamily="18" charset="0"/>
              </a:rPr>
              <a:t>Jan Sladký Kozina</a:t>
            </a:r>
            <a:endParaRPr lang="cs-CZ" sz="45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</a:p>
          <a:p>
            <a:pPr>
              <a:buNone/>
            </a:pPr>
            <a:endParaRPr lang="cs-CZ" sz="28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endParaRPr lang="cs-CZ" sz="28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45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Hromnické</a:t>
            </a:r>
            <a:r>
              <a:rPr lang="cs-CZ" sz="45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jezírko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10" descr="794px-Hromnicke_jezirko_01.jpg"/>
          <p:cNvPicPr>
            <a:picLocks noChangeAspect="1"/>
          </p:cNvPicPr>
          <p:nvPr/>
        </p:nvPicPr>
        <p:blipFill>
          <a:blip r:embed="rId2" cstate="print"/>
          <a:srcRect t="292" b="292"/>
          <a:stretch>
            <a:fillRect/>
          </a:stretch>
        </p:blipFill>
        <p:spPr>
          <a:xfrm>
            <a:off x="395536" y="3573016"/>
            <a:ext cx="3840000" cy="2880000"/>
          </a:xfrm>
          <a:prstGeom prst="rect">
            <a:avLst/>
          </a:prstGeom>
        </p:spPr>
      </p:pic>
      <p:pic>
        <p:nvPicPr>
          <p:cNvPr id="8" name="Zástupný symbol pro obrázek 4" descr="473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124745"/>
            <a:ext cx="2520280" cy="3191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cs-CZ" sz="3200" b="1" i="1" u="sng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HRADY A ZÁMKY</a:t>
            </a:r>
            <a:endParaRPr lang="cs-CZ" sz="3200" b="1" i="1" u="sng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Rábí                                                           Velhartice</a:t>
            </a:r>
          </a:p>
          <a:p>
            <a:pPr>
              <a:buNone/>
            </a:pPr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Švihov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Kašperk</a:t>
            </a:r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4" descr="800px-Cerchov.jpg"/>
          <p:cNvPicPr>
            <a:picLocks noChangeAspect="1"/>
          </p:cNvPicPr>
          <p:nvPr/>
        </p:nvPicPr>
        <p:blipFill>
          <a:blip r:embed="rId2" cstate="print"/>
          <a:srcRect l="5583" r="5583"/>
          <a:stretch>
            <a:fillRect/>
          </a:stretch>
        </p:blipFill>
        <p:spPr>
          <a:xfrm>
            <a:off x="467544" y="836712"/>
            <a:ext cx="3456000" cy="2592000"/>
          </a:xfrm>
          <a:prstGeom prst="rect">
            <a:avLst/>
          </a:prstGeom>
        </p:spPr>
      </p:pic>
      <p:pic>
        <p:nvPicPr>
          <p:cNvPr id="5" name="Zástupný symbol pro obrázek 16" descr="800px-Hrad_Velhartice_(2).jpg"/>
          <p:cNvPicPr>
            <a:picLocks noChangeAspect="1"/>
          </p:cNvPicPr>
          <p:nvPr/>
        </p:nvPicPr>
        <p:blipFill>
          <a:blip r:embed="rId3" cstate="print"/>
          <a:srcRect l="5333" r="5333"/>
          <a:stretch>
            <a:fillRect/>
          </a:stretch>
        </p:blipFill>
        <p:spPr>
          <a:xfrm>
            <a:off x="4716016" y="836712"/>
            <a:ext cx="3456000" cy="2592000"/>
          </a:xfrm>
          <a:prstGeom prst="rect">
            <a:avLst/>
          </a:prstGeom>
        </p:spPr>
      </p:pic>
      <p:pic>
        <p:nvPicPr>
          <p:cNvPr id="6" name="Zástupný symbol pro obrázek 18" descr="800px-Svihov_od_jihu.jpg"/>
          <p:cNvPicPr>
            <a:picLocks noChangeAspect="1"/>
          </p:cNvPicPr>
          <p:nvPr/>
        </p:nvPicPr>
        <p:blipFill>
          <a:blip r:embed="rId4" cstate="print"/>
          <a:srcRect l="4167" r="4167"/>
          <a:stretch>
            <a:fillRect/>
          </a:stretch>
        </p:blipFill>
        <p:spPr>
          <a:xfrm>
            <a:off x="467544" y="4005064"/>
            <a:ext cx="3504000" cy="2628000"/>
          </a:xfrm>
          <a:prstGeom prst="rect">
            <a:avLst/>
          </a:prstGeom>
        </p:spPr>
      </p:pic>
      <p:pic>
        <p:nvPicPr>
          <p:cNvPr id="7" name="Zástupný symbol pro obrázek 20" descr="800px-Kasperk_Castle_(1).jpg"/>
          <p:cNvPicPr>
            <a:picLocks noChangeAspect="1"/>
          </p:cNvPicPr>
          <p:nvPr/>
        </p:nvPicPr>
        <p:blipFill>
          <a:blip r:embed="rId5" cstate="print"/>
          <a:srcRect l="4083" r="4083"/>
          <a:stretch>
            <a:fillRect/>
          </a:stretch>
        </p:blipFill>
        <p:spPr>
          <a:xfrm>
            <a:off x="4716016" y="3933056"/>
            <a:ext cx="3504000" cy="262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8445624" cy="58326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RARELIBRA.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14.4.2012].Dostupný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&lt;http://commons.wikimedia.org/wiki/File:Plzen_districts.png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SCHMID, M.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14.4.2012].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&lt;http://commons.wikimedia.org/wiki/File:Cerchov.JPG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ORANGE.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&lt;http://commons.wikimedia.org/wiki/File:%C4%8Cesk%C3%BD_les,_jezero_nedaleko_Star%C3%A9_Kn%C3%AD%C5%BEec%C3%AD_Huti.JPG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HUHULENIK.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10.4.2012].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&lt;http://commons.wikimedia.org/wiki/File:%C4%8Cern%C3%A9_jezero_(14).jpg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SOKOL, Jan.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&lt;http://commons.wikimedia.org/wiki/File:Plze%C5%88_sv_Bartol_od_J_DSCN0801.JPG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CHEVA.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10.4.2012].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&lt;http://commons.wikimedia.org/wiki/File:Dinopark_Plze%C5%88.JPG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AISANO.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10.4.2012].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&lt;http://commons.wikimedia.org/wiki/File:Doma%C5%BElice,_Unteres_Tor_von_Westen.jpg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MIAOW.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10.4.2012].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&lt;http://commons.wikimedia.org/wiki/File:Ujezd_DO_CZ_muzeum.jpg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TMV.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&lt;http://commons.wikimedia.org/wiki/File:Barokn%C3%AD_l%C3%A9k%C3%A1rna_%E2%80%9EU_B%C3%ADl%C3%A9ho_jednoro%C5%BEce%E2%80%9C.JPG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LUDEK.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&lt;http://commons.wikimedia.org/wiki/File:Zapalky_ve_prospech_druziny_ceskoslovenskych_valecnych_poskozencu.jpg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FLICKR.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&lt;http://commons.wikimedia.org/wiki/File:Plzensky_Prazdroj_brewery_tour_06.jpg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DEZIDOR.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&lt;http://commons.wikimedia.org/wiki/File:Karafi%C3%A1t_6960.jpg</a:t>
            </a: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TUTEN.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&lt;http://commons.wikimedia.org/wiki/File:Hromnicke_jezirko_01.JPG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VILÍMEK, Jan.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&lt;http://commons.wikimedia.org/wiki/File:Jan_Vil%C3%ADmek_-_Jan_Sladk%C3%BD_Kozina.jpg?uselang=cs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CHMEE2.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&lt;http://commons.wikimedia.org/wiki/File:Castle_Rab%C3%AD_from_main_courtyard_(3).JPG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RICHENZA.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&lt;http://commons.wikimedia.org/wiki/File:Hrad_Velhartice_(2).jpg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JIK,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Jik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&lt;http://commons.wikimedia.org/wiki/File:Svihov_od_jihu.jpg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HUHULENIK.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10.4.2012].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&lt;http://commons.wikimedia.org/wiki/File:Kasperk_Castle_(1).jpg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AUGUSTA, Pavel; HONZÁK, František.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Naše vlast.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2.vyd. Praha: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Slovart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2003. ISBN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80-7209-440-8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 s. 8 – 33.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ŠTECOVÁ, Věra.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Zeměpis Česká republika.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1.vyd. Olomouc: Media DIDA, 2007. ISBN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80-87055-06-3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 s.24 – 36.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CHALUPA, Petr; ŠTIKOVÁ, Věra.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Vlastivěda 5-Česká republika jako součást Evropy.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1.vyd. Brno: Nová škola, 2004.</a:t>
            </a:r>
          </a:p>
          <a:p>
            <a:pPr>
              <a:buNone/>
            </a:pPr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ISBN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80-7289-059-X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 s. 12 – 13.</a:t>
            </a: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791</Words>
  <Application>Microsoft Office PowerPoint</Application>
  <PresentationFormat>Předvádění na obrazovce (4:3)</PresentationFormat>
  <Paragraphs>155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PLZEŇSKÝ KRAJ</vt:lpstr>
      <vt:lpstr>Snímek 3</vt:lpstr>
      <vt:lpstr>POVRCH</vt:lpstr>
      <vt:lpstr>VODSTVO</vt:lpstr>
      <vt:lpstr>PLZEŇ</vt:lpstr>
      <vt:lpstr>MĚSTA</vt:lpstr>
      <vt:lpstr>Snímek 8</vt:lpstr>
      <vt:lpstr>PRŮMYSL A ZEMĚDĚLSTVÍ</vt:lpstr>
      <vt:lpstr>ZAJÍMAVOSTI</vt:lpstr>
      <vt:lpstr>HRADY A ZÁMKY</vt:lpstr>
      <vt:lpstr>Použité zdroje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PLZENSKÝ KRAJ</dc:title>
  <dc:creator>Marta</dc:creator>
  <cp:lastModifiedBy>Marta</cp:lastModifiedBy>
  <cp:revision>85</cp:revision>
  <dcterms:created xsi:type="dcterms:W3CDTF">2012-01-31T15:53:26Z</dcterms:created>
  <dcterms:modified xsi:type="dcterms:W3CDTF">2012-07-19T21:51:19Z</dcterms:modified>
</cp:coreProperties>
</file>