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9" r:id="rId2"/>
    <p:sldId id="256" r:id="rId3"/>
    <p:sldId id="257" r:id="rId4"/>
    <p:sldId id="260" r:id="rId5"/>
    <p:sldId id="262" r:id="rId6"/>
    <p:sldId id="263" r:id="rId7"/>
    <p:sldId id="264" r:id="rId8"/>
    <p:sldId id="265" r:id="rId9"/>
    <p:sldId id="267" r:id="rId10"/>
    <p:sldId id="268" r:id="rId11"/>
    <p:sldId id="269" r:id="rId12"/>
    <p:sldId id="25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15" autoAdjust="0"/>
    <p:restoredTop sz="94660"/>
  </p:normalViewPr>
  <p:slideViewPr>
    <p:cSldViewPr>
      <p:cViewPr varScale="1">
        <p:scale>
          <a:sx n="61" d="100"/>
          <a:sy n="61" d="100"/>
        </p:scale>
        <p:origin x="-147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AEF8597-AE17-489E-9BCB-86C85876CB9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E27B334-3AB2-4A1D-AD15-40A66ED4DC2A}" type="parTrans" cxnId="{E53414C2-64F1-464B-9883-53B0816B358F}">
      <dgm:prSet/>
      <dgm:spPr/>
      <dgm:t>
        <a:bodyPr/>
        <a:lstStyle/>
        <a:p>
          <a:endParaRPr lang="cs-CZ"/>
        </a:p>
      </dgm:t>
    </dgm:pt>
    <dgm:pt modelId="{BCA68912-0E98-4355-B26F-15012997F9D0}" type="sibTrans" cxnId="{E53414C2-64F1-464B-9883-53B0816B358F}">
      <dgm:prSet/>
      <dgm:spPr/>
      <dgm:t>
        <a:bodyPr/>
        <a:lstStyle/>
        <a:p>
          <a:endParaRPr lang="cs-CZ"/>
        </a:p>
      </dgm:t>
    </dgm:pt>
    <dgm:pt modelId="{A6D60152-B518-46E2-8877-926EB24E065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1F6BE1E-64FF-4A26-B328-FF6EE2947E73}" type="parTrans" cxnId="{3A3F1EDA-86C0-4378-9843-C31E2477BACA}">
      <dgm:prSet/>
      <dgm:spPr/>
      <dgm:t>
        <a:bodyPr/>
        <a:lstStyle/>
        <a:p>
          <a:endParaRPr lang="cs-CZ"/>
        </a:p>
      </dgm:t>
    </dgm:pt>
    <dgm:pt modelId="{48AD92E5-95E4-43B6-81BB-615250CE2E55}" type="sibTrans" cxnId="{3A3F1EDA-86C0-4378-9843-C31E2477BACA}">
      <dgm:prSet/>
      <dgm:spPr/>
      <dgm:t>
        <a:bodyPr/>
        <a:lstStyle/>
        <a:p>
          <a:endParaRPr lang="cs-CZ"/>
        </a:p>
      </dgm:t>
    </dgm:pt>
    <dgm:pt modelId="{0DA978E2-6814-4058-B08E-D2EE318FEC0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        DATUM: 28.12.2011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46E1D9B-6800-47E1-920C-CD7A85DA0DB5}" type="parTrans" cxnId="{19EB54D9-00A0-4081-AC5E-737C092ADA17}">
      <dgm:prSet/>
      <dgm:spPr/>
      <dgm:t>
        <a:bodyPr/>
        <a:lstStyle/>
        <a:p>
          <a:endParaRPr lang="cs-CZ"/>
        </a:p>
      </dgm:t>
    </dgm:pt>
    <dgm:pt modelId="{DDBEA4B5-863B-4EB3-B06E-1A96EC149A3C}" type="sibTrans" cxnId="{19EB54D9-00A0-4081-AC5E-737C092ADA17}">
      <dgm:prSet/>
      <dgm:spPr/>
      <dgm:t>
        <a:bodyPr/>
        <a:lstStyle/>
        <a:p>
          <a:endParaRPr lang="cs-CZ"/>
        </a:p>
      </dgm:t>
    </dgm:pt>
    <dgm:pt modelId="{55443BFF-83D6-45D2-A38E-614E0004720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VY_52_INOVACE_01_č.17_KARLOVARSKÝ KRAJ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1051353-0F37-41D4-87A6-933A6494F6A1}" type="parTrans" cxnId="{C5D6E628-9EF4-405E-A90E-50F40DCF9785}">
      <dgm:prSet/>
      <dgm:spPr/>
      <dgm:t>
        <a:bodyPr/>
        <a:lstStyle/>
        <a:p>
          <a:endParaRPr lang="cs-CZ"/>
        </a:p>
      </dgm:t>
    </dgm:pt>
    <dgm:pt modelId="{E7863850-999D-45E6-AC23-FCC58BCA4B6C}" type="sibTrans" cxnId="{C5D6E628-9EF4-405E-A90E-50F40DCF9785}">
      <dgm:prSet/>
      <dgm:spPr/>
      <dgm:t>
        <a:bodyPr/>
        <a:lstStyle/>
        <a:p>
          <a:endParaRPr lang="cs-CZ"/>
        </a:p>
      </dgm:t>
    </dgm:pt>
    <dgm:pt modelId="{C0DD1BBC-B6DA-4882-90A9-1ED878EEB82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17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A35BA993-7BD8-4ED6-A8F0-6489E09EE5CC}" type="parTrans" cxnId="{6F1CF925-6C1C-4970-8F9B-8B7DA455A403}">
      <dgm:prSet/>
      <dgm:spPr/>
      <dgm:t>
        <a:bodyPr/>
        <a:lstStyle/>
        <a:p>
          <a:endParaRPr lang="cs-CZ"/>
        </a:p>
      </dgm:t>
    </dgm:pt>
    <dgm:pt modelId="{27BE8241-7572-49C0-9E49-72AC21553A6F}" type="sibTrans" cxnId="{6F1CF925-6C1C-4970-8F9B-8B7DA455A40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55F74DCC-B745-498A-96AA-0592194204FE}" type="pres">
      <dgm:prSet presAssocID="{EAEF8597-AE17-489E-9BCB-86C85876CB9A}" presName="vertSpace2" presStyleLbl="node1" presStyleIdx="0" presStyleCnt="7"/>
      <dgm:spPr/>
    </dgm:pt>
    <dgm:pt modelId="{9236E54D-60EB-45B8-ABE6-8F3F7706CDFE}" type="pres">
      <dgm:prSet presAssocID="{EAEF8597-AE17-489E-9BCB-86C85876CB9A}" presName="circle2" presStyleLbl="node1" presStyleIdx="1" presStyleCnt="7"/>
      <dgm:spPr/>
    </dgm:pt>
    <dgm:pt modelId="{FA9AD2EB-4DE1-413B-81D9-C410E0A5EF87}" type="pres">
      <dgm:prSet presAssocID="{EAEF8597-AE17-489E-9BCB-86C85876CB9A}" presName="rect2" presStyleLbl="alignAcc1" presStyleIdx="1" presStyleCnt="7"/>
      <dgm:spPr/>
      <dgm:t>
        <a:bodyPr/>
        <a:lstStyle/>
        <a:p>
          <a:endParaRPr lang="cs-CZ"/>
        </a:p>
      </dgm:t>
    </dgm:pt>
    <dgm:pt modelId="{A3BCDD08-5426-4BAB-A603-30C701889C07}" type="pres">
      <dgm:prSet presAssocID="{A6D60152-B518-46E2-8877-926EB24E065D}" presName="vertSpace3" presStyleLbl="node1" presStyleIdx="1" presStyleCnt="7"/>
      <dgm:spPr/>
    </dgm:pt>
    <dgm:pt modelId="{5FECF107-7B9F-4F6C-87AD-0A19BB91BADB}" type="pres">
      <dgm:prSet presAssocID="{A6D60152-B518-46E2-8877-926EB24E065D}" presName="circle3" presStyleLbl="node1" presStyleIdx="2" presStyleCnt="7"/>
      <dgm:spPr/>
    </dgm:pt>
    <dgm:pt modelId="{5EF88127-2A14-4CA5-B056-51BED80A53C7}" type="pres">
      <dgm:prSet presAssocID="{A6D60152-B518-46E2-8877-926EB24E065D}" presName="rect3" presStyleLbl="alignAcc1" presStyleIdx="2" presStyleCnt="7"/>
      <dgm:spPr/>
      <dgm:t>
        <a:bodyPr/>
        <a:lstStyle/>
        <a:p>
          <a:endParaRPr lang="cs-CZ"/>
        </a:p>
      </dgm:t>
    </dgm:pt>
    <dgm:pt modelId="{F07D1440-88C6-4A6F-9792-92C41B2808A5}" type="pres">
      <dgm:prSet presAssocID="{0DA978E2-6814-4058-B08E-D2EE318FEC08}" presName="vertSpace4" presStyleLbl="node1" presStyleIdx="2" presStyleCnt="7"/>
      <dgm:spPr/>
    </dgm:pt>
    <dgm:pt modelId="{BE1DA3F1-8CF5-4490-A8CA-7C88521FB7C9}" type="pres">
      <dgm:prSet presAssocID="{0DA978E2-6814-4058-B08E-D2EE318FEC08}" presName="circle4" presStyleLbl="node1" presStyleIdx="3" presStyleCnt="7"/>
      <dgm:spPr/>
    </dgm:pt>
    <dgm:pt modelId="{83BB3ABE-BD7F-4435-8EBB-B46108A3B019}" type="pres">
      <dgm:prSet presAssocID="{0DA978E2-6814-4058-B08E-D2EE318FEC08}" presName="rect4" presStyleLbl="alignAcc1" presStyleIdx="3" presStyleCnt="7"/>
      <dgm:spPr/>
      <dgm:t>
        <a:bodyPr/>
        <a:lstStyle/>
        <a:p>
          <a:endParaRPr lang="cs-CZ"/>
        </a:p>
      </dgm:t>
    </dgm:pt>
    <dgm:pt modelId="{39A1D837-E54E-4C28-938E-B38FA9679818}" type="pres">
      <dgm:prSet presAssocID="{55443BFF-83D6-45D2-A38E-614E00047202}" presName="vertSpace5" presStyleLbl="node1" presStyleIdx="3" presStyleCnt="7"/>
      <dgm:spPr/>
    </dgm:pt>
    <dgm:pt modelId="{3CB90B71-0C66-498E-A37C-D357344337A6}" type="pres">
      <dgm:prSet presAssocID="{55443BFF-83D6-45D2-A38E-614E00047202}" presName="circle5" presStyleLbl="node1" presStyleIdx="4" presStyleCnt="7"/>
      <dgm:spPr/>
    </dgm:pt>
    <dgm:pt modelId="{185FCB73-0948-40AC-A2ED-DBF1B5FA78E7}" type="pres">
      <dgm:prSet presAssocID="{55443BFF-83D6-45D2-A38E-614E00047202}" presName="rect5" presStyleLbl="alignAcc1" presStyleIdx="4" presStyleCnt="7"/>
      <dgm:spPr/>
      <dgm:t>
        <a:bodyPr/>
        <a:lstStyle/>
        <a:p>
          <a:endParaRPr lang="cs-CZ"/>
        </a:p>
      </dgm:t>
    </dgm:pt>
    <dgm:pt modelId="{EB9FCA9F-D445-483F-9C43-933A2874F11A}" type="pres">
      <dgm:prSet presAssocID="{C0DD1BBC-B6DA-4882-90A9-1ED878EEB828}" presName="vertSpace6" presStyleLbl="node1" presStyleIdx="4" presStyleCnt="7"/>
      <dgm:spPr/>
    </dgm:pt>
    <dgm:pt modelId="{18E87D8D-EBB7-4A80-97B9-812E0EAD2330}" type="pres">
      <dgm:prSet presAssocID="{C0DD1BBC-B6DA-4882-90A9-1ED878EEB828}" presName="circle6" presStyleLbl="node1" presStyleIdx="5" presStyleCnt="7"/>
      <dgm:spPr/>
    </dgm:pt>
    <dgm:pt modelId="{51FF720B-DB62-4159-9278-BFD8AD78A883}" type="pres">
      <dgm:prSet presAssocID="{C0DD1BBC-B6DA-4882-90A9-1ED878EEB828}" presName="rect6" presStyleLbl="alignAcc1" presStyleIdx="5" presStyleCnt="7"/>
      <dgm:spPr/>
      <dgm:t>
        <a:bodyPr/>
        <a:lstStyle/>
        <a:p>
          <a:endParaRPr lang="cs-CZ"/>
        </a:p>
      </dgm:t>
    </dgm:pt>
    <dgm:pt modelId="{30743EA5-282C-4A74-ABD5-8304B2C838C8}" type="pres">
      <dgm:prSet presAssocID="{D1B46980-6531-4606-95E6-44980827E919}" presName="vertSpace7" presStyleLbl="node1" presStyleIdx="5" presStyleCnt="7"/>
      <dgm:spPr/>
    </dgm:pt>
    <dgm:pt modelId="{C7FBC213-9EEC-4D64-B54C-F65C4177D147}" type="pres">
      <dgm:prSet presAssocID="{D1B46980-6531-4606-95E6-44980827E919}" presName="circle7" presStyleLbl="node1" presStyleIdx="6" presStyleCnt="7"/>
      <dgm:spPr/>
    </dgm:pt>
    <dgm:pt modelId="{7DE0DED9-5730-40E9-A11F-E7EFCEEDF29F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052A06-4865-419F-9D08-E0617008A674}" type="pres">
      <dgm:prSet presAssocID="{EAEF8597-AE17-489E-9BCB-86C85876CB9A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F49B8C-69A8-4697-86A9-B496C839DDCA}" type="pres">
      <dgm:prSet presAssocID="{A6D60152-B518-46E2-8877-926EB24E065D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5F3412-2FA3-44F6-BF2A-3351F79E2F9C}" type="pres">
      <dgm:prSet presAssocID="{0DA978E2-6814-4058-B08E-D2EE318FEC08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C0D929-B2ED-4EAD-BD8B-674BD7AB8952}" type="pres">
      <dgm:prSet presAssocID="{55443BFF-83D6-45D2-A38E-614E00047202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468E2E-870D-4DF5-B387-B4EA5C6C2962}" type="pres">
      <dgm:prSet presAssocID="{C0DD1BBC-B6DA-4882-90A9-1ED878EEB82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9E9AB7-ADBD-48D6-A922-B05B4E79001E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732902-2B3C-4D82-A5DA-AA927591BE97}" type="presOf" srcId="{C0DD1BBC-B6DA-4882-90A9-1ED878EEB828}" destId="{51FF720B-DB62-4159-9278-BFD8AD78A883}" srcOrd="0" destOrd="0" presId="urn:microsoft.com/office/officeart/2005/8/layout/target3"/>
    <dgm:cxn modelId="{E8E8B9E3-E566-44C4-A2DF-9998678A4A09}" type="presOf" srcId="{55443BFF-83D6-45D2-A38E-614E00047202}" destId="{78C0D929-B2ED-4EAD-BD8B-674BD7AB8952}" srcOrd="1" destOrd="0" presId="urn:microsoft.com/office/officeart/2005/8/layout/target3"/>
    <dgm:cxn modelId="{79B7450F-FB9B-4961-8ED4-16680B31E9FF}" type="presOf" srcId="{0DA978E2-6814-4058-B08E-D2EE318FEC08}" destId="{135F3412-2FA3-44F6-BF2A-3351F79E2F9C}" srcOrd="1" destOrd="0" presId="urn:microsoft.com/office/officeart/2005/8/layout/target3"/>
    <dgm:cxn modelId="{605A2CBB-8A39-4313-9EFE-3048D9770B3F}" type="presOf" srcId="{EAEF8597-AE17-489E-9BCB-86C85876CB9A}" destId="{FA9AD2EB-4DE1-413B-81D9-C410E0A5EF87}" srcOrd="0" destOrd="0" presId="urn:microsoft.com/office/officeart/2005/8/layout/target3"/>
    <dgm:cxn modelId="{19EB54D9-00A0-4081-AC5E-737C092ADA17}" srcId="{757F3AB3-0718-4624-B441-E567A8F0AB56}" destId="{0DA978E2-6814-4058-B08E-D2EE318FEC08}" srcOrd="3" destOrd="0" parTransId="{846E1D9B-6800-47E1-920C-CD7A85DA0DB5}" sibTransId="{DDBEA4B5-863B-4EB3-B06E-1A96EC149A3C}"/>
    <dgm:cxn modelId="{CE9A5A92-EAB1-4635-9442-A442B01CABAC}" type="presOf" srcId="{D1B46980-6531-4606-95E6-44980827E919}" destId="{139E9AB7-ADBD-48D6-A922-B05B4E79001E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37591CA5-C79B-46C4-A41F-2BE178058B7B}" type="presOf" srcId="{757F3AB3-0718-4624-B441-E567A8F0AB56}" destId="{333A1088-737F-45CB-B68E-254E46348037}" srcOrd="0" destOrd="0" presId="urn:microsoft.com/office/officeart/2005/8/layout/target3"/>
    <dgm:cxn modelId="{C89F1822-FBCB-48A4-A934-930DE677BD48}" type="presOf" srcId="{0DA978E2-6814-4058-B08E-D2EE318FEC08}" destId="{83BB3ABE-BD7F-4435-8EBB-B46108A3B01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D6E628-9EF4-405E-A90E-50F40DCF9785}" srcId="{757F3AB3-0718-4624-B441-E567A8F0AB56}" destId="{55443BFF-83D6-45D2-A38E-614E00047202}" srcOrd="4" destOrd="0" parTransId="{81051353-0F37-41D4-87A6-933A6494F6A1}" sibTransId="{E7863850-999D-45E6-AC23-FCC58BCA4B6C}"/>
    <dgm:cxn modelId="{3A3F1EDA-86C0-4378-9843-C31E2477BACA}" srcId="{757F3AB3-0718-4624-B441-E567A8F0AB56}" destId="{A6D60152-B518-46E2-8877-926EB24E065D}" srcOrd="2" destOrd="0" parTransId="{71F6BE1E-64FF-4A26-B328-FF6EE2947E73}" sibTransId="{48AD92E5-95E4-43B6-81BB-615250CE2E55}"/>
    <dgm:cxn modelId="{F5B2B5E8-B881-4764-B758-9E2EFD24984A}" type="presOf" srcId="{D1D4F407-5343-4D3F-B5B9-D407B03CAEB4}" destId="{AED2198E-93D5-4001-81B4-73124B309672}" srcOrd="1" destOrd="0" presId="urn:microsoft.com/office/officeart/2005/8/layout/target3"/>
    <dgm:cxn modelId="{F4DC5901-5E19-40F5-AE00-D37DE437DD8F}" type="presOf" srcId="{55443BFF-83D6-45D2-A38E-614E00047202}" destId="{185FCB73-0948-40AC-A2ED-DBF1B5FA78E7}" srcOrd="0" destOrd="0" presId="urn:microsoft.com/office/officeart/2005/8/layout/target3"/>
    <dgm:cxn modelId="{E53414C2-64F1-464B-9883-53B0816B358F}" srcId="{757F3AB3-0718-4624-B441-E567A8F0AB56}" destId="{EAEF8597-AE17-489E-9BCB-86C85876CB9A}" srcOrd="1" destOrd="0" parTransId="{4E27B334-3AB2-4A1D-AD15-40A66ED4DC2A}" sibTransId="{BCA68912-0E98-4355-B26F-15012997F9D0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DF7C8987-5FEB-4A9C-AC62-0A8D467E6232}" type="presOf" srcId="{D1D4F407-5343-4D3F-B5B9-D407B03CAEB4}" destId="{D005CE8C-CC26-4C3E-AC11-E15060ECD759}" srcOrd="0" destOrd="0" presId="urn:microsoft.com/office/officeart/2005/8/layout/target3"/>
    <dgm:cxn modelId="{6F1CF925-6C1C-4970-8F9B-8B7DA455A403}" srcId="{757F3AB3-0718-4624-B441-E567A8F0AB56}" destId="{C0DD1BBC-B6DA-4882-90A9-1ED878EEB828}" srcOrd="5" destOrd="0" parTransId="{A35BA993-7BD8-4ED6-A8F0-6489E09EE5CC}" sibTransId="{27BE8241-7572-49C0-9E49-72AC21553A6F}"/>
    <dgm:cxn modelId="{A70C0AEA-FCA5-4C87-899F-7F6B33FC59DF}" type="presOf" srcId="{C0DD1BBC-B6DA-4882-90A9-1ED878EEB828}" destId="{96468E2E-870D-4DF5-B387-B4EA5C6C2962}" srcOrd="1" destOrd="0" presId="urn:microsoft.com/office/officeart/2005/8/layout/target3"/>
    <dgm:cxn modelId="{06F860FF-50B3-43C7-B04F-0ED2411C7AC0}" type="presOf" srcId="{D1B46980-6531-4606-95E6-44980827E919}" destId="{7DE0DED9-5730-40E9-A11F-E7EFCEEDF29F}" srcOrd="0" destOrd="0" presId="urn:microsoft.com/office/officeart/2005/8/layout/target3"/>
    <dgm:cxn modelId="{AD5A2DA3-714B-4181-A952-0DAC7CC5BEC9}" type="presOf" srcId="{A6D60152-B518-46E2-8877-926EB24E065D}" destId="{5EF88127-2A14-4CA5-B056-51BED80A53C7}" srcOrd="0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D084C01E-0682-4DB4-ADCD-A4201D66AF8D}" type="presOf" srcId="{A6D60152-B518-46E2-8877-926EB24E065D}" destId="{D0F49B8C-69A8-4697-86A9-B496C839DDCA}" srcOrd="1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A6DB55E8-839D-427E-A122-FC3E6E011B31}" type="presOf" srcId="{EAEF8597-AE17-489E-9BCB-86C85876CB9A}" destId="{2D052A06-4865-419F-9D08-E0617008A674}" srcOrd="1" destOrd="0" presId="urn:microsoft.com/office/officeart/2005/8/layout/target3"/>
    <dgm:cxn modelId="{4A1E3F74-1DDE-412E-AC25-67E7205B4A5E}" type="presParOf" srcId="{333A1088-737F-45CB-B68E-254E46348037}" destId="{F5ABB229-8D3B-4694-996A-96F23CF14429}" srcOrd="0" destOrd="0" presId="urn:microsoft.com/office/officeart/2005/8/layout/target3"/>
    <dgm:cxn modelId="{E1C44A57-5E10-4ADC-A159-75FB60F68CE5}" type="presParOf" srcId="{333A1088-737F-45CB-B68E-254E46348037}" destId="{F41139FD-01EE-4571-8B17-4FB00FC51163}" srcOrd="1" destOrd="0" presId="urn:microsoft.com/office/officeart/2005/8/layout/target3"/>
    <dgm:cxn modelId="{FE6E7B44-9F93-499D-9FDE-43C986DFFB94}" type="presParOf" srcId="{333A1088-737F-45CB-B68E-254E46348037}" destId="{D005CE8C-CC26-4C3E-AC11-E15060ECD759}" srcOrd="2" destOrd="0" presId="urn:microsoft.com/office/officeart/2005/8/layout/target3"/>
    <dgm:cxn modelId="{626B8F44-BE8D-437A-8D92-4DC9708AB826}" type="presParOf" srcId="{333A1088-737F-45CB-B68E-254E46348037}" destId="{55F74DCC-B745-498A-96AA-0592194204FE}" srcOrd="3" destOrd="0" presId="urn:microsoft.com/office/officeart/2005/8/layout/target3"/>
    <dgm:cxn modelId="{80699A5E-3639-46F6-8555-BFEBCFBE86FA}" type="presParOf" srcId="{333A1088-737F-45CB-B68E-254E46348037}" destId="{9236E54D-60EB-45B8-ABE6-8F3F7706CDFE}" srcOrd="4" destOrd="0" presId="urn:microsoft.com/office/officeart/2005/8/layout/target3"/>
    <dgm:cxn modelId="{49D2F9C4-1B8B-4F6F-B59C-C35E4617B281}" type="presParOf" srcId="{333A1088-737F-45CB-B68E-254E46348037}" destId="{FA9AD2EB-4DE1-413B-81D9-C410E0A5EF87}" srcOrd="5" destOrd="0" presId="urn:microsoft.com/office/officeart/2005/8/layout/target3"/>
    <dgm:cxn modelId="{414AB283-3A08-4795-99D8-A6B0CB194EF4}" type="presParOf" srcId="{333A1088-737F-45CB-B68E-254E46348037}" destId="{A3BCDD08-5426-4BAB-A603-30C701889C07}" srcOrd="6" destOrd="0" presId="urn:microsoft.com/office/officeart/2005/8/layout/target3"/>
    <dgm:cxn modelId="{464A856A-8256-416D-9993-BA2A12090EC4}" type="presParOf" srcId="{333A1088-737F-45CB-B68E-254E46348037}" destId="{5FECF107-7B9F-4F6C-87AD-0A19BB91BADB}" srcOrd="7" destOrd="0" presId="urn:microsoft.com/office/officeart/2005/8/layout/target3"/>
    <dgm:cxn modelId="{8D4633ED-CCBA-4CA3-9D77-269AB9064F65}" type="presParOf" srcId="{333A1088-737F-45CB-B68E-254E46348037}" destId="{5EF88127-2A14-4CA5-B056-51BED80A53C7}" srcOrd="8" destOrd="0" presId="urn:microsoft.com/office/officeart/2005/8/layout/target3"/>
    <dgm:cxn modelId="{6EE4BCD9-8DF9-461C-B01A-76E5CF2A8858}" type="presParOf" srcId="{333A1088-737F-45CB-B68E-254E46348037}" destId="{F07D1440-88C6-4A6F-9792-92C41B2808A5}" srcOrd="9" destOrd="0" presId="urn:microsoft.com/office/officeart/2005/8/layout/target3"/>
    <dgm:cxn modelId="{16C6408E-A2CC-4539-AB95-B68668E6E1E8}" type="presParOf" srcId="{333A1088-737F-45CB-B68E-254E46348037}" destId="{BE1DA3F1-8CF5-4490-A8CA-7C88521FB7C9}" srcOrd="10" destOrd="0" presId="urn:microsoft.com/office/officeart/2005/8/layout/target3"/>
    <dgm:cxn modelId="{B3AE02BA-63EA-4806-A746-67B83978CDE7}" type="presParOf" srcId="{333A1088-737F-45CB-B68E-254E46348037}" destId="{83BB3ABE-BD7F-4435-8EBB-B46108A3B019}" srcOrd="11" destOrd="0" presId="urn:microsoft.com/office/officeart/2005/8/layout/target3"/>
    <dgm:cxn modelId="{48C46308-A7C1-44B2-8148-987E3CBF6286}" type="presParOf" srcId="{333A1088-737F-45CB-B68E-254E46348037}" destId="{39A1D837-E54E-4C28-938E-B38FA9679818}" srcOrd="12" destOrd="0" presId="urn:microsoft.com/office/officeart/2005/8/layout/target3"/>
    <dgm:cxn modelId="{E29D6622-D5B4-4A9C-9323-66A0897BCBB3}" type="presParOf" srcId="{333A1088-737F-45CB-B68E-254E46348037}" destId="{3CB90B71-0C66-498E-A37C-D357344337A6}" srcOrd="13" destOrd="0" presId="urn:microsoft.com/office/officeart/2005/8/layout/target3"/>
    <dgm:cxn modelId="{F3A1D227-7F47-430A-9EFE-4107B29C4A08}" type="presParOf" srcId="{333A1088-737F-45CB-B68E-254E46348037}" destId="{185FCB73-0948-40AC-A2ED-DBF1B5FA78E7}" srcOrd="14" destOrd="0" presId="urn:microsoft.com/office/officeart/2005/8/layout/target3"/>
    <dgm:cxn modelId="{7C86E61B-FA22-471E-A173-7C24D9CE5778}" type="presParOf" srcId="{333A1088-737F-45CB-B68E-254E46348037}" destId="{EB9FCA9F-D445-483F-9C43-933A2874F11A}" srcOrd="15" destOrd="0" presId="urn:microsoft.com/office/officeart/2005/8/layout/target3"/>
    <dgm:cxn modelId="{BCFFDA26-2717-49C6-A9D6-3A8C5D79F4B1}" type="presParOf" srcId="{333A1088-737F-45CB-B68E-254E46348037}" destId="{18E87D8D-EBB7-4A80-97B9-812E0EAD2330}" srcOrd="16" destOrd="0" presId="urn:microsoft.com/office/officeart/2005/8/layout/target3"/>
    <dgm:cxn modelId="{A4C75B05-65D0-4A89-8B00-EA7F018C39CE}" type="presParOf" srcId="{333A1088-737F-45CB-B68E-254E46348037}" destId="{51FF720B-DB62-4159-9278-BFD8AD78A883}" srcOrd="17" destOrd="0" presId="urn:microsoft.com/office/officeart/2005/8/layout/target3"/>
    <dgm:cxn modelId="{E5E630E5-4E8D-432D-A75F-D4A8D72883F9}" type="presParOf" srcId="{333A1088-737F-45CB-B68E-254E46348037}" destId="{30743EA5-282C-4A74-ABD5-8304B2C838C8}" srcOrd="18" destOrd="0" presId="urn:microsoft.com/office/officeart/2005/8/layout/target3"/>
    <dgm:cxn modelId="{21A2F18D-A24B-43B5-8A9F-E63991A0D913}" type="presParOf" srcId="{333A1088-737F-45CB-B68E-254E46348037}" destId="{C7FBC213-9EEC-4D64-B54C-F65C4177D147}" srcOrd="19" destOrd="0" presId="urn:microsoft.com/office/officeart/2005/8/layout/target3"/>
    <dgm:cxn modelId="{B1082310-80A6-4275-A699-1744C3CB8C17}" type="presParOf" srcId="{333A1088-737F-45CB-B68E-254E46348037}" destId="{7DE0DED9-5730-40E9-A11F-E7EFCEEDF29F}" srcOrd="20" destOrd="0" presId="urn:microsoft.com/office/officeart/2005/8/layout/target3"/>
    <dgm:cxn modelId="{F2C3F58E-A758-429F-B1A4-61C31F16F00C}" type="presParOf" srcId="{333A1088-737F-45CB-B68E-254E46348037}" destId="{AED2198E-93D5-4001-81B4-73124B309672}" srcOrd="21" destOrd="0" presId="urn:microsoft.com/office/officeart/2005/8/layout/target3"/>
    <dgm:cxn modelId="{D3E8099B-9DED-4BAF-A0CF-94841A534298}" type="presParOf" srcId="{333A1088-737F-45CB-B68E-254E46348037}" destId="{2D052A06-4865-419F-9D08-E0617008A674}" srcOrd="22" destOrd="0" presId="urn:microsoft.com/office/officeart/2005/8/layout/target3"/>
    <dgm:cxn modelId="{7D788060-F605-45D1-95CE-6DDFFC6E5B8B}" type="presParOf" srcId="{333A1088-737F-45CB-B68E-254E46348037}" destId="{D0F49B8C-69A8-4697-86A9-B496C839DDCA}" srcOrd="23" destOrd="0" presId="urn:microsoft.com/office/officeart/2005/8/layout/target3"/>
    <dgm:cxn modelId="{E697DB1A-804B-49AB-A7A9-0F3A915D7E96}" type="presParOf" srcId="{333A1088-737F-45CB-B68E-254E46348037}" destId="{135F3412-2FA3-44F6-BF2A-3351F79E2F9C}" srcOrd="24" destOrd="0" presId="urn:microsoft.com/office/officeart/2005/8/layout/target3"/>
    <dgm:cxn modelId="{1B87FA0C-E3E9-49E4-A7D5-CCEB8EEC81C5}" type="presParOf" srcId="{333A1088-737F-45CB-B68E-254E46348037}" destId="{78C0D929-B2ED-4EAD-BD8B-674BD7AB8952}" srcOrd="25" destOrd="0" presId="urn:microsoft.com/office/officeart/2005/8/layout/target3"/>
    <dgm:cxn modelId="{0D1BD5D4-578A-4C9F-A7DE-139956B02EAF}" type="presParOf" srcId="{333A1088-737F-45CB-B68E-254E46348037}" destId="{96468E2E-870D-4DF5-B387-B4EA5C6C2962}" srcOrd="26" destOrd="0" presId="urn:microsoft.com/office/officeart/2005/8/layout/target3"/>
    <dgm:cxn modelId="{4BC44D5C-DEB5-45CE-A2B9-018EB3487B7D}" type="presParOf" srcId="{333A1088-737F-45CB-B68E-254E46348037}" destId="{139E9AB7-ADBD-48D6-A922-B05B4E79001E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056" y="0"/>
          <a:ext cx="7295095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6056" y="0"/>
        <a:ext cx="7295095" cy="254771"/>
      </dsp:txXfrm>
    </dsp:sp>
    <dsp:sp modelId="{9236E54D-60EB-45B8-ABE6-8F3F7706CDFE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A9AD2EB-4DE1-413B-81D9-C410E0A5EF87}">
      <dsp:nvSpPr>
        <dsp:cNvPr id="0" name=""/>
        <dsp:cNvSpPr/>
      </dsp:nvSpPr>
      <dsp:spPr>
        <a:xfrm>
          <a:off x="1273857" y="254771"/>
          <a:ext cx="7295095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295095" cy="254771"/>
      </dsp:txXfrm>
    </dsp:sp>
    <dsp:sp modelId="{5FECF107-7B9F-4F6C-87AD-0A19BB91BADB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EF88127-2A14-4CA5-B056-51BED80A53C7}">
      <dsp:nvSpPr>
        <dsp:cNvPr id="0" name=""/>
        <dsp:cNvSpPr/>
      </dsp:nvSpPr>
      <dsp:spPr>
        <a:xfrm>
          <a:off x="1273857" y="509542"/>
          <a:ext cx="7295095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295095" cy="254771"/>
      </dsp:txXfrm>
    </dsp:sp>
    <dsp:sp modelId="{BE1DA3F1-8CF5-4490-A8CA-7C88521FB7C9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3BB3ABE-BD7F-4435-8EBB-B46108A3B019}">
      <dsp:nvSpPr>
        <dsp:cNvPr id="0" name=""/>
        <dsp:cNvSpPr/>
      </dsp:nvSpPr>
      <dsp:spPr>
        <a:xfrm>
          <a:off x="1273857" y="764313"/>
          <a:ext cx="7295095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        DATUM: 28.12.2011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295095" cy="254773"/>
      </dsp:txXfrm>
    </dsp:sp>
    <dsp:sp modelId="{3CB90B71-0C66-498E-A37C-D357344337A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85FCB73-0948-40AC-A2ED-DBF1B5FA78E7}">
      <dsp:nvSpPr>
        <dsp:cNvPr id="0" name=""/>
        <dsp:cNvSpPr/>
      </dsp:nvSpPr>
      <dsp:spPr>
        <a:xfrm>
          <a:off x="1273857" y="1019086"/>
          <a:ext cx="7295095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VY_52_INOVACE_01_č.17_KARLOVARSKÝ KRAJ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295095" cy="254771"/>
      </dsp:txXfrm>
    </dsp:sp>
    <dsp:sp modelId="{18E87D8D-EBB7-4A80-97B9-812E0EAD2330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1FF720B-DB62-4159-9278-BFD8AD78A883}">
      <dsp:nvSpPr>
        <dsp:cNvPr id="0" name=""/>
        <dsp:cNvSpPr/>
      </dsp:nvSpPr>
      <dsp:spPr>
        <a:xfrm>
          <a:off x="1273857" y="1273857"/>
          <a:ext cx="7295095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17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295095" cy="254771"/>
      </dsp:txXfrm>
    </dsp:sp>
    <dsp:sp modelId="{C7FBC213-9EEC-4D64-B54C-F65C4177D147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DE0DED9-5730-40E9-A11F-E7EFCEEDF29F}">
      <dsp:nvSpPr>
        <dsp:cNvPr id="0" name=""/>
        <dsp:cNvSpPr/>
      </dsp:nvSpPr>
      <dsp:spPr>
        <a:xfrm>
          <a:off x="1273857" y="1528628"/>
          <a:ext cx="7295095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295095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EA6DA5-FC49-435E-98E4-322224AD7031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3032AD-B4EC-4FFA-A4E4-28664B53B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0C8F-4FA7-4812-9EF4-8790877C3E4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9F5CE-70D7-4D5C-8A1E-B9C58E76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0C8F-4FA7-4812-9EF4-8790877C3E4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9F5CE-70D7-4D5C-8A1E-B9C58E76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0C8F-4FA7-4812-9EF4-8790877C3E4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9F5CE-70D7-4D5C-8A1E-B9C58E76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0C8F-4FA7-4812-9EF4-8790877C3E4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9F5CE-70D7-4D5C-8A1E-B9C58E76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0C8F-4FA7-4812-9EF4-8790877C3E4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9F5CE-70D7-4D5C-8A1E-B9C58E76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0C8F-4FA7-4812-9EF4-8790877C3E4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9F5CE-70D7-4D5C-8A1E-B9C58E76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0C8F-4FA7-4812-9EF4-8790877C3E4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9F5CE-70D7-4D5C-8A1E-B9C58E76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0C8F-4FA7-4812-9EF4-8790877C3E4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9F5CE-70D7-4D5C-8A1E-B9C58E76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0C8F-4FA7-4812-9EF4-8790877C3E4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9F5CE-70D7-4D5C-8A1E-B9C58E76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0C8F-4FA7-4812-9EF4-8790877C3E4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9F5CE-70D7-4D5C-8A1E-B9C58E76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0C8F-4FA7-4812-9EF4-8790877C3E4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9F5CE-70D7-4D5C-8A1E-B9C58E76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2C0C8F-4FA7-4812-9EF4-8790877C3E4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39F5CE-70D7-4D5C-8A1E-B9C58E76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Karlovy_Var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Mari%C3%A1nsk%C3%A9_L%C3%A1zn%C4%9B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%C3%A1chymov" TargetMode="External"/><Relationship Id="rId2" Type="http://schemas.openxmlformats.org/officeDocument/2006/relationships/hyperlink" Target="http://cs.wikipedia.org/wiki/Cheb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V%C5%99%C3%ADdlo_004.JPG" TargetMode="External"/><Relationship Id="rId13" Type="http://schemas.openxmlformats.org/officeDocument/2006/relationships/hyperlink" Target="http://commons.wikimedia.org/wiki/File:Karlovy_Vary,_Moser,_21.jpg" TargetMode="External"/><Relationship Id="rId3" Type="http://schemas.openxmlformats.org/officeDocument/2006/relationships/hyperlink" Target="http://commons.wikimedia.org/wiki/File:Klinovec_Zufahrt.jpg" TargetMode="External"/><Relationship Id="rId7" Type="http://schemas.openxmlformats.org/officeDocument/2006/relationships/hyperlink" Target="http://commons.wikimedia.org/wiki/File:Bad_III.JPG" TargetMode="External"/><Relationship Id="rId12" Type="http://schemas.openxmlformats.org/officeDocument/2006/relationships/hyperlink" Target="http://commons.wikimedia.org/wiki/File:Joachimsthal-2007-09-04-Muzeum.JPG?uselang=cs" TargetMode="External"/><Relationship Id="rId2" Type="http://schemas.openxmlformats.org/officeDocument/2006/relationships/hyperlink" Target="http://commons.wikimedia.org/wiki/File:Carlsbad_distric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Vodn%C3%AD_n%C3%A1dr%C5%BE_Jesenice,_star%C3%BD_most,_pohled_ze_z%C3%A1padu.JPG" TargetMode="External"/><Relationship Id="rId11" Type="http://schemas.openxmlformats.org/officeDocument/2006/relationships/hyperlink" Target="http://commons.wikimedia.org/wiki/File:Cheb_%C5%A0pal%C3%AD%C4%8Dek_2.jpg" TargetMode="External"/><Relationship Id="rId5" Type="http://schemas.openxmlformats.org/officeDocument/2006/relationships/hyperlink" Target="http://commons.wikimedia.org/wiki/File:Oh%C5%99e_Hradi%C5%A1t%C4%9B.jpg" TargetMode="External"/><Relationship Id="rId10" Type="http://schemas.openxmlformats.org/officeDocument/2006/relationships/hyperlink" Target="http://commons.wikimedia.org/wiki/File:Fr_l%C3%A1zn%C4%9B_Glauberovy_prameny_2.jpg" TargetMode="External"/><Relationship Id="rId4" Type="http://schemas.openxmlformats.org/officeDocument/2006/relationships/hyperlink" Target="http://commons.wikimedia.org/wiki/File:Skalky_sk%C5%99%C3%ADtk%C5%AF_2.jpg" TargetMode="External"/><Relationship Id="rId9" Type="http://schemas.openxmlformats.org/officeDocument/2006/relationships/hyperlink" Target="http://commons.wikimedia.org/wiki/File:Marienbad-Brunnen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yn%C5%BEvart_z%C3%A1mek_1.jpg" TargetMode="External"/><Relationship Id="rId3" Type="http://schemas.openxmlformats.org/officeDocument/2006/relationships/hyperlink" Target="http://commons.wikimedia.org/wiki/File:Soos_Mofette_Field_03.JPG" TargetMode="External"/><Relationship Id="rId7" Type="http://schemas.openxmlformats.org/officeDocument/2006/relationships/hyperlink" Target="http://commons.wikimedia.org/wiki/File:Z%C3%A1mek_Be%C4%8Dov.jpg" TargetMode="External"/><Relationship Id="rId2" Type="http://schemas.openxmlformats.org/officeDocument/2006/relationships/hyperlink" Target="http://commons.wikimedia.org/wiki/File:Elektrarna_Tisov%C3%A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oket_Castle.JPG" TargetMode="External"/><Relationship Id="rId5" Type="http://schemas.openxmlformats.org/officeDocument/2006/relationships/hyperlink" Target="http://commons.wikimedia.org/wiki/File:Cheb_hrad_4.jpg" TargetMode="External"/><Relationship Id="rId4" Type="http://schemas.openxmlformats.org/officeDocument/2006/relationships/hyperlink" Target="http://commons.wikimedia.org/wiki/File:Komorni_hur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251520" y="1340768"/>
          <a:ext cx="8568952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475656" y="4005064"/>
            <a:ext cx="216918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475656" y="4293096"/>
            <a:ext cx="705678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-Prezentaci lze využít v hodinách vlastivědy v 5.ročníku při výuce zeměpisného učiva o jednotlivých krajích  České republiky.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-Žáci poznávají přírodní podmínky, významná města, průmysl, zemědělství a zajímavá místa Karlovarského kraje. Zobrazená místa vyhledávají v příručních mapách. Při prezentaci si mohou žáci zapisovat informace. Další informace mohou vyhledávat v encyklopediích nebo na hypertextových odkazech měst.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také při opakování učiva.</a:t>
            </a:r>
          </a:p>
          <a:p>
            <a:pPr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95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KARLOVARSKÝ KRAJ</a:t>
            </a:r>
            <a:endParaRPr lang="cs-CZ" sz="9500" b="1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776px-Carlsbad_districts.pn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0"/>
            <a:ext cx="7392432" cy="571579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59632" y="5517232"/>
            <a:ext cx="6768752" cy="1008112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Karlovarský kraj leží v západních Čechách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krajské město: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Karlovy Vary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POVRCH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6868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Krušné hory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 nejvyšší horou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Klínovec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CHKO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Slavkovský les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Doupovské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hory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(sopečného původu)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300" b="1" i="1" dirty="0" smtClean="0">
                <a:latin typeface="Times New Roman" pitchFamily="18" charset="0"/>
                <a:cs typeface="Times New Roman" pitchFamily="18" charset="0"/>
              </a:rPr>
              <a:t>Krušné hory – Klínovec               </a:t>
            </a:r>
            <a:r>
              <a:rPr lang="cs-CZ" sz="2300" b="1" i="1" dirty="0" err="1" smtClean="0">
                <a:latin typeface="Times New Roman" pitchFamily="18" charset="0"/>
                <a:cs typeface="Times New Roman" pitchFamily="18" charset="0"/>
              </a:rPr>
              <a:t>Doupovské</a:t>
            </a:r>
            <a:r>
              <a:rPr lang="cs-CZ" sz="2300" b="1" i="1" dirty="0" smtClean="0">
                <a:latin typeface="Times New Roman" pitchFamily="18" charset="0"/>
                <a:cs typeface="Times New Roman" pitchFamily="18" charset="0"/>
              </a:rPr>
              <a:t> hory – Skalky skřítků</a:t>
            </a:r>
            <a:endParaRPr lang="cs-CZ" sz="23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Klinovec_Zufahrt.jpg"/>
          <p:cNvPicPr>
            <a:picLocks noChangeAspect="1"/>
          </p:cNvPicPr>
          <p:nvPr/>
        </p:nvPicPr>
        <p:blipFill>
          <a:blip r:embed="rId2" cstate="print"/>
          <a:srcRect l="4250" r="4250"/>
          <a:stretch>
            <a:fillRect/>
          </a:stretch>
        </p:blipFill>
        <p:spPr>
          <a:xfrm>
            <a:off x="323528" y="2708920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6" descr="800PX-~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644008" y="2708920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VODSTVO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řeky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Ohře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Teplá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vodní nádrže: </a:t>
            </a:r>
            <a:r>
              <a:rPr lang="cs-CZ" sz="2800" b="1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Stanovice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Žlutice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Jesenice</a:t>
            </a: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vodní nádrž Jesenice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řeka Ohře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8" descr="800px-Klinovec_Zufahrt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395536" y="2636912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10" descr="800px-Klinovec_Zufahrt.jpg"/>
          <p:cNvPicPr>
            <a:picLocks noChangeAspect="1"/>
          </p:cNvPicPr>
          <p:nvPr/>
        </p:nvPicPr>
        <p:blipFill>
          <a:blip r:embed="rId3" cstate="print"/>
          <a:srcRect l="12500" r="12500"/>
          <a:stretch>
            <a:fillRect/>
          </a:stretch>
        </p:blipFill>
        <p:spPr>
          <a:xfrm>
            <a:off x="4788024" y="2060848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KARLOVY VARY</a:t>
            </a:r>
            <a:endParaRPr lang="cs-CZ" sz="3600" b="1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686800" cy="547260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lázně,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minerálních pramenů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Vřídlo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72°C (do výšky 10-15 m)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-první lázeňské domy v 16.století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-výroba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porcelánu a skla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Moser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-výroba oplatek a likéru Becherovka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letiště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Mezinárodní filmový festival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2" descr="800px-Bad_III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67544" y="3356992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14" descr="450PX-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980728"/>
            <a:ext cx="2808000" cy="3744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122912" cy="90872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MĚSTA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686800" cy="6165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Mariánské Lázně</a:t>
            </a:r>
            <a:endParaRPr lang="cs-CZ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 okolí asi 100 pramenů,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využívá se 12 hlavních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-nejznámější –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Rudolfův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lázeňství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výroba-oplatky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					</a:t>
            </a:r>
            <a:r>
              <a:rPr lang="cs-CZ" sz="2800" b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Františkovy Lázně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-21 minerálních pramenů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-nejvyšší obsah minerálů má</a:t>
            </a:r>
            <a:endParaRPr lang="cs-CZ" sz="2800" b="1" u="sng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pramen Glauber IV.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6" descr="Marienbad-Brunnen.jpg"/>
          <p:cNvPicPr>
            <a:picLocks noChangeAspect="1"/>
          </p:cNvPicPr>
          <p:nvPr/>
        </p:nvPicPr>
        <p:blipFill>
          <a:blip r:embed="rId3" cstate="print"/>
          <a:srcRect t="1812" b="1812"/>
          <a:stretch>
            <a:fillRect/>
          </a:stretch>
        </p:blipFill>
        <p:spPr>
          <a:xfrm>
            <a:off x="4716016" y="476672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18" descr="800px-Klinovec_Zufahrt.jpg"/>
          <p:cNvPicPr>
            <a:picLocks noChangeAspect="1"/>
          </p:cNvPicPr>
          <p:nvPr/>
        </p:nvPicPr>
        <p:blipFill>
          <a:blip r:embed="rId4" cstate="print"/>
          <a:srcRect l="6417" r="6417"/>
          <a:stretch>
            <a:fillRect/>
          </a:stretch>
        </p:blipFill>
        <p:spPr>
          <a:xfrm>
            <a:off x="251520" y="3429000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5253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Cheb</a:t>
            </a:r>
            <a:endParaRPr lang="cs-CZ" sz="2800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-MPR,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hrad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Černá věž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Špalíček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soubor 11 domů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-průmysl textilní, strojírenský,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dřevozpracující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r>
              <a:rPr lang="cs-CZ" sz="2800" b="1" u="sng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Jáchymov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-v 16.století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těžba stříbra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radioaktivní lázně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 budově bývalé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královské mincovny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0" descr="800px-Klinovec_Zufahrt.jpg"/>
          <p:cNvPicPr>
            <a:picLocks noChangeAspect="1"/>
          </p:cNvPicPr>
          <p:nvPr/>
        </p:nvPicPr>
        <p:blipFill>
          <a:blip r:embed="rId4" cstate="print"/>
          <a:srcRect l="5583" r="5583"/>
          <a:stretch>
            <a:fillRect/>
          </a:stretch>
        </p:blipFill>
        <p:spPr>
          <a:xfrm>
            <a:off x="4860032" y="476672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22" descr="800px-Joachimsthal-2007-09-04-Muzeum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395536" y="3284984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PRŮMYSL A ZEMĚDĚLSTVÍ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435280" cy="52565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sklářský, textilní,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dřevozpracující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hnědé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uhlí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→ tepelné elektrárny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kaolín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→výroba porcelánu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sklárna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Moser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zemědělství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ječmen, brambory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chov skotu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6" descr="ELEKTR~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076056" y="1124744"/>
            <a:ext cx="3840000" cy="2880000"/>
          </a:xfrm>
          <a:prstGeom prst="rect">
            <a:avLst/>
          </a:prstGeom>
        </p:spPr>
      </p:pic>
      <p:pic>
        <p:nvPicPr>
          <p:cNvPr id="6" name="Zástupný symbol pro obrázek 4" descr="799px-Karlovy_Vary,_Moser,_21.jpg"/>
          <p:cNvPicPr>
            <a:picLocks noChangeAspect="1"/>
          </p:cNvPicPr>
          <p:nvPr/>
        </p:nvPicPr>
        <p:blipFill>
          <a:blip r:embed="rId3" cstate="print"/>
          <a:srcRect l="21" r="21"/>
          <a:stretch>
            <a:fillRect/>
          </a:stretch>
        </p:blipFill>
        <p:spPr>
          <a:xfrm>
            <a:off x="395536" y="3645024"/>
            <a:ext cx="3216000" cy="2412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ZAJÍMAVOSTI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1454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err="1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SooS</a:t>
            </a:r>
            <a:endParaRPr lang="cs-CZ" sz="2800" b="1" u="sng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přírodní rezervace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rašeliniště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 vývěrem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plynů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r>
              <a:rPr lang="cs-CZ" sz="2800" b="1" u="sng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Komorní hůrka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-naše nejmladší vyhaslá sopka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30" descr="800px-Soos_Mofette_Field_03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4644008" y="1052736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32" descr="800px-Komorni_hurka.jpg"/>
          <p:cNvPicPr>
            <a:picLocks noChangeAspect="1"/>
          </p:cNvPicPr>
          <p:nvPr/>
        </p:nvPicPr>
        <p:blipFill>
          <a:blip r:embed="rId3" cstate="print"/>
          <a:srcRect l="5500" r="5500"/>
          <a:stretch>
            <a:fillRect/>
          </a:stretch>
        </p:blipFill>
        <p:spPr>
          <a:xfrm>
            <a:off x="251520" y="3429000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/>
          </a:bodyPr>
          <a:lstStyle/>
          <a:p>
            <a:r>
              <a:rPr lang="cs-CZ" sz="32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HRADY A ZÁMKY</a:t>
            </a:r>
            <a:endParaRPr lang="cs-CZ" sz="32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  Cheb                                                               Loket</a:t>
            </a:r>
          </a:p>
          <a:p>
            <a:pPr>
              <a:buNone/>
            </a:pPr>
            <a:endParaRPr lang="cs-CZ" sz="2800" b="1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dirty="0" err="1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Bečov</a:t>
            </a:r>
            <a:r>
              <a:rPr lang="cs-CZ" sz="2800" b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nad Teplou                                    Kynžvart</a:t>
            </a:r>
          </a:p>
          <a:p>
            <a:pPr>
              <a:buNone/>
            </a:pPr>
            <a:endParaRPr lang="cs-CZ" sz="2800" b="1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34" descr="800px-Cheb_hrad_4.jpg"/>
          <p:cNvPicPr>
            <a:picLocks noChangeAspect="1"/>
          </p:cNvPicPr>
          <p:nvPr/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755576" y="836712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36" descr="800px-Loket_Castl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788024" y="836712"/>
            <a:ext cx="3600000" cy="2700000"/>
          </a:xfrm>
          <a:prstGeom prst="rect">
            <a:avLst/>
          </a:prstGeom>
        </p:spPr>
      </p:pic>
      <p:pic>
        <p:nvPicPr>
          <p:cNvPr id="6" name="Zástupný symbol pro obrázek 38" descr="800px-Klinovec_Zufahrt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755576" y="3933056"/>
            <a:ext cx="3600000" cy="2700000"/>
          </a:xfrm>
          <a:prstGeom prst="rect">
            <a:avLst/>
          </a:prstGeom>
        </p:spPr>
      </p:pic>
      <p:pic>
        <p:nvPicPr>
          <p:cNvPr id="7" name="Zástupný symbol pro obrázek 40" descr="800px-Klinovec_Zufahrt.jpg"/>
          <p:cNvPicPr>
            <a:picLocks noChangeAspect="1"/>
          </p:cNvPicPr>
          <p:nvPr/>
        </p:nvPicPr>
        <p:blipFill>
          <a:blip r:embed="rId5" cstate="print"/>
          <a:srcRect l="5583" r="5583"/>
          <a:stretch>
            <a:fillRect/>
          </a:stretch>
        </p:blipFill>
        <p:spPr>
          <a:xfrm>
            <a:off x="4860032" y="3933056"/>
            <a:ext cx="3600000" cy="270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RARELIBRA.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&lt;http://commons.wikimedia.org/wiki/File:Carlsbad_districts.png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DEVILSANDUST.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&lt;http://commons.wikimedia.org/wiki/File:Klinovec_Zufahrt.jpg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ERBENOVÁ, Jitka.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&lt;http://commons.wikimedia.org/wiki/File:Skalky_sk%C5%99%C3%ADtk%C5%AF_2.jpg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KADLEC, Jiří.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&lt;http://commons.wikimedia.org/wiki/File:Oh%C5%99e_Hradi%C5%A1t%C4%9B.jpg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ORANGE.MAN.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16.4.2012].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&lt;http://commons.wikimedia.org/wiki/File:Vodn%C3%AD_n%C3%A1dr%C5%BE_Jesenice,_star%C3%BD_most,_pohled_ze_z%C3%A1padu.JPG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SCHUBBAY.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&lt;http://commons.wikimedia.org/wiki/File:Bad_III.JPG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JUANDEV.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16.4.2012].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&lt;http://commons.wikimedia.org/wiki/File:V%C5%99%C3%ADdlo_004.JPG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PILSAK. Walter.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16.4.2012]. Dostupný na 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&lt;http://commons.wikimedia.org/wiki/File:Marienbad-Brunnen.jpg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&lt;http://commons.wikimedia.org/wiki/File:Fr_l%C3%A1zn%C4%9B_Glauberovy_prameny_2.jpg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&lt;http://commons.wikimedia.org/wiki/File:Cheb_%C5%A0pal%C3%AD%C4%8Dek_2.jpg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HLÁVKA, Miloš.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&lt;http://commons.wikimedia.org/wiki/File:Joachimsthal-2007-09-04-Muzeum.JPG?uselang=cs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GROH. Honza.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&lt;http://commons.wikimedia.org/wiki/File:Karlovy_Vary,_Moser,_21.jpg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ORANGE.MAN.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&lt;http://commons.wikimedia.org/wiki/File:Elektrarna_Tisov%C3%A1.jpg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SCHOLZ, Hans-Peter.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&lt;http://commons.wikimedia.org/wiki/File:Soos_Mofette_Field_03.JPG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PLOVATKA.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&lt;http://commons.wikimedia.org/wiki/File:Komorni_hurka.jpg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&lt;http://commons.wikimedia.org/wiki/File:Cheb_hrad_4.jpg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COSTA, Alexandro.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&lt;http://commons.wikimedia.org/wiki/File:Loket_Castle.JPG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BJIRKA.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&lt;http://commons.wikimedia.org/wiki/File:Z%C3%A1mek_Be%C4%8Dov.jpg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16.4.2012].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&lt;http://commons.wikimedia.org/wiki/File:Kyn%C5%BEvart_z%C3%A1mek_1.jpg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80-7209-440-8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8 – 33.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ŠTECOVÁ,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Zeměpis Česká republika.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1.vyd. Olomouc: Media DIDA, 2007.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80-87055-06-3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37 – 39.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CHALUPA, Petr; ŠTIKOVÁ,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Vlastivěda 5-Česká republika jako součást Evropy.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Brno: Nová škola, 2004.</a:t>
            </a:r>
          </a:p>
          <a:p>
            <a:pPr>
              <a:buNone/>
            </a:pP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80-7289-059-X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14 – 15.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858</Words>
  <Application>Microsoft Office PowerPoint</Application>
  <PresentationFormat>Předvádění na obrazovce (4:3)</PresentationFormat>
  <Paragraphs>165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KARLOVARSKÝ KRAJ</vt:lpstr>
      <vt:lpstr>Snímek 3</vt:lpstr>
      <vt:lpstr>POVRCH</vt:lpstr>
      <vt:lpstr>VODSTVO</vt:lpstr>
      <vt:lpstr>KARLOVY VARY</vt:lpstr>
      <vt:lpstr>MĚSTA</vt:lpstr>
      <vt:lpstr>Snímek 8</vt:lpstr>
      <vt:lpstr>PRŮMYSL A ZEMĚDĚLSTVÍ</vt:lpstr>
      <vt:lpstr>ZAJÍMAVOSTI</vt:lpstr>
      <vt:lpstr>HRADY A ZÁMKY</vt:lpstr>
      <vt:lpstr>Použité zdroje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KARLOVARSKÝ KRAJ</dc:title>
  <dc:creator>Marta</dc:creator>
  <cp:lastModifiedBy>Marta</cp:lastModifiedBy>
  <cp:revision>52</cp:revision>
  <dcterms:created xsi:type="dcterms:W3CDTF">2012-01-31T15:54:21Z</dcterms:created>
  <dcterms:modified xsi:type="dcterms:W3CDTF">2012-07-19T21:52:16Z</dcterms:modified>
</cp:coreProperties>
</file>