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9" r:id="rId2"/>
    <p:sldId id="256" r:id="rId3"/>
    <p:sldId id="257" r:id="rId4"/>
    <p:sldId id="260" r:id="rId5"/>
    <p:sldId id="262" r:id="rId6"/>
    <p:sldId id="263" r:id="rId7"/>
    <p:sldId id="264" r:id="rId8"/>
    <p:sldId id="265" r:id="rId9"/>
    <p:sldId id="267" r:id="rId10"/>
    <p:sldId id="268" r:id="rId11"/>
    <p:sldId id="269" r:id="rId12"/>
    <p:sldId id="270" r:id="rId13"/>
    <p:sldId id="271" r:id="rId14"/>
    <p:sldId id="258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2" autoAdjust="0"/>
    <p:restoredTop sz="94660"/>
  </p:normalViewPr>
  <p:slideViewPr>
    <p:cSldViewPr>
      <p:cViewPr>
        <p:scale>
          <a:sx n="110" d="100"/>
          <a:sy n="110" d="100"/>
        </p:scale>
        <p:origin x="0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4210D9D-19BC-4E3F-937A-B65F5FC6778A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 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0C9D946D-C493-4725-BBA7-9F3623F142B0}" type="parTrans" cxnId="{4F9C0EC1-7A01-432A-B9A7-44143DC09E52}">
      <dgm:prSet/>
      <dgm:spPr/>
      <dgm:t>
        <a:bodyPr/>
        <a:lstStyle/>
        <a:p>
          <a:endParaRPr lang="cs-CZ"/>
        </a:p>
      </dgm:t>
    </dgm:pt>
    <dgm:pt modelId="{05AE61F7-CC92-4A18-B91D-C2B2C2A4A057}" type="sibTrans" cxnId="{4F9C0EC1-7A01-432A-B9A7-44143DC09E52}">
      <dgm:prSet/>
      <dgm:spPr/>
      <dgm:t>
        <a:bodyPr/>
        <a:lstStyle/>
        <a:p>
          <a:endParaRPr lang="cs-CZ"/>
        </a:p>
      </dgm:t>
    </dgm:pt>
    <dgm:pt modelId="{E88BE2BD-4BE1-49C0-8BCC-4CD68CF2E6D2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077193FE-671F-4BFF-AD07-3610C84938D8}" type="parTrans" cxnId="{20644892-982A-4E44-95D6-DA2345D25880}">
      <dgm:prSet/>
      <dgm:spPr/>
      <dgm:t>
        <a:bodyPr/>
        <a:lstStyle/>
        <a:p>
          <a:endParaRPr lang="cs-CZ"/>
        </a:p>
      </dgm:t>
    </dgm:pt>
    <dgm:pt modelId="{9529336F-DB9B-458D-9913-C3791DCA5F6B}" type="sibTrans" cxnId="{20644892-982A-4E44-95D6-DA2345D25880}">
      <dgm:prSet/>
      <dgm:spPr/>
      <dgm:t>
        <a:bodyPr/>
        <a:lstStyle/>
        <a:p>
          <a:endParaRPr lang="cs-CZ"/>
        </a:p>
      </dgm:t>
    </dgm:pt>
    <dgm:pt modelId="{5FAF3508-6655-4A42-B266-8257CBF0A04E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a 5.        DATUM: 26.12.2011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29365B2-6FEF-4C3B-846A-AA7A81555F83}" type="parTrans" cxnId="{378D2969-5EF3-4274-B521-23CF81C90111}">
      <dgm:prSet/>
      <dgm:spPr/>
      <dgm:t>
        <a:bodyPr/>
        <a:lstStyle/>
        <a:p>
          <a:endParaRPr lang="cs-CZ"/>
        </a:p>
      </dgm:t>
    </dgm:pt>
    <dgm:pt modelId="{355883E3-955A-448C-BC73-D0DB129FBF55}" type="sibTrans" cxnId="{378D2969-5EF3-4274-B521-23CF81C90111}">
      <dgm:prSet/>
      <dgm:spPr/>
      <dgm:t>
        <a:bodyPr/>
        <a:lstStyle/>
        <a:p>
          <a:endParaRPr lang="cs-CZ"/>
        </a:p>
      </dgm:t>
    </dgm:pt>
    <dgm:pt modelId="{8CDF2F16-8C6A-40E8-8EA9-3BCC23DB820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VY_52_INOVACE_01_č.19_ÚSTECKÝ KRAJ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1378BCCA-A688-4A31-934A-FD9824C6EC11}" type="parTrans" cxnId="{71B690E3-DD06-4E42-A996-2DC24497B857}">
      <dgm:prSet/>
      <dgm:spPr/>
      <dgm:t>
        <a:bodyPr/>
        <a:lstStyle/>
        <a:p>
          <a:endParaRPr lang="cs-CZ"/>
        </a:p>
      </dgm:t>
    </dgm:pt>
    <dgm:pt modelId="{D1686ED8-4A88-4C0E-BE1D-8DBBE992E6D0}" type="sibTrans" cxnId="{71B690E3-DD06-4E42-A996-2DC24497B857}">
      <dgm:prSet/>
      <dgm:spPr/>
      <dgm:t>
        <a:bodyPr/>
        <a:lstStyle/>
        <a:p>
          <a:endParaRPr lang="cs-CZ"/>
        </a:p>
      </dgm:t>
    </dgm:pt>
    <dgm:pt modelId="{C338FBC1-D724-4717-8ED2-868D8520D360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19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32F78A1-D523-4F6F-81ED-F04A0492B843}" type="parTrans" cxnId="{402673F2-331E-4990-B078-76B29F6765D4}">
      <dgm:prSet/>
      <dgm:spPr/>
      <dgm:t>
        <a:bodyPr/>
        <a:lstStyle/>
        <a:p>
          <a:endParaRPr lang="cs-CZ"/>
        </a:p>
      </dgm:t>
    </dgm:pt>
    <dgm:pt modelId="{9589ADE2-1945-46CE-93E6-930843EC7152}" type="sibTrans" cxnId="{402673F2-331E-4990-B078-76B29F6765D4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5A6B74C2-00E5-4ED0-8E52-D96D951CB154}" type="pres">
      <dgm:prSet presAssocID="{D4210D9D-19BC-4E3F-937A-B65F5FC6778A}" presName="vertSpace2" presStyleLbl="node1" presStyleIdx="0" presStyleCnt="7"/>
      <dgm:spPr/>
    </dgm:pt>
    <dgm:pt modelId="{1FE8AD4F-E278-4705-8049-E1684BC76488}" type="pres">
      <dgm:prSet presAssocID="{D4210D9D-19BC-4E3F-937A-B65F5FC6778A}" presName="circle2" presStyleLbl="node1" presStyleIdx="1" presStyleCnt="7"/>
      <dgm:spPr/>
    </dgm:pt>
    <dgm:pt modelId="{BE458D8F-010A-4C4E-9C31-575E060F09CA}" type="pres">
      <dgm:prSet presAssocID="{D4210D9D-19BC-4E3F-937A-B65F5FC6778A}" presName="rect2" presStyleLbl="alignAcc1" presStyleIdx="1" presStyleCnt="7"/>
      <dgm:spPr/>
      <dgm:t>
        <a:bodyPr/>
        <a:lstStyle/>
        <a:p>
          <a:endParaRPr lang="cs-CZ"/>
        </a:p>
      </dgm:t>
    </dgm:pt>
    <dgm:pt modelId="{4D4706D8-A81D-4628-BC79-7DF7DBF43ABC}" type="pres">
      <dgm:prSet presAssocID="{E88BE2BD-4BE1-49C0-8BCC-4CD68CF2E6D2}" presName="vertSpace3" presStyleLbl="node1" presStyleIdx="1" presStyleCnt="7"/>
      <dgm:spPr/>
    </dgm:pt>
    <dgm:pt modelId="{10F0E2E9-3323-475C-9FB9-CEBA2C9E5B10}" type="pres">
      <dgm:prSet presAssocID="{E88BE2BD-4BE1-49C0-8BCC-4CD68CF2E6D2}" presName="circle3" presStyleLbl="node1" presStyleIdx="2" presStyleCnt="7"/>
      <dgm:spPr/>
    </dgm:pt>
    <dgm:pt modelId="{7A822C97-AFD3-488C-8F8C-C0D6503C2282}" type="pres">
      <dgm:prSet presAssocID="{E88BE2BD-4BE1-49C0-8BCC-4CD68CF2E6D2}" presName="rect3" presStyleLbl="alignAcc1" presStyleIdx="2" presStyleCnt="7"/>
      <dgm:spPr/>
      <dgm:t>
        <a:bodyPr/>
        <a:lstStyle/>
        <a:p>
          <a:endParaRPr lang="cs-CZ"/>
        </a:p>
      </dgm:t>
    </dgm:pt>
    <dgm:pt modelId="{4EE0CDCD-883B-4C48-9A56-B6AF37041C90}" type="pres">
      <dgm:prSet presAssocID="{5FAF3508-6655-4A42-B266-8257CBF0A04E}" presName="vertSpace4" presStyleLbl="node1" presStyleIdx="2" presStyleCnt="7"/>
      <dgm:spPr/>
    </dgm:pt>
    <dgm:pt modelId="{765EBBE5-BB4E-4981-9583-3680CD612F57}" type="pres">
      <dgm:prSet presAssocID="{5FAF3508-6655-4A42-B266-8257CBF0A04E}" presName="circle4" presStyleLbl="node1" presStyleIdx="3" presStyleCnt="7"/>
      <dgm:spPr/>
    </dgm:pt>
    <dgm:pt modelId="{9EE893FC-900D-4319-AAD3-DA3AE9054877}" type="pres">
      <dgm:prSet presAssocID="{5FAF3508-6655-4A42-B266-8257CBF0A04E}" presName="rect4" presStyleLbl="alignAcc1" presStyleIdx="3" presStyleCnt="7"/>
      <dgm:spPr/>
      <dgm:t>
        <a:bodyPr/>
        <a:lstStyle/>
        <a:p>
          <a:endParaRPr lang="cs-CZ"/>
        </a:p>
      </dgm:t>
    </dgm:pt>
    <dgm:pt modelId="{0D7A27FA-2B01-4E78-8FEF-B77D957DF491}" type="pres">
      <dgm:prSet presAssocID="{8CDF2F16-8C6A-40E8-8EA9-3BCC23DB8205}" presName="vertSpace5" presStyleLbl="node1" presStyleIdx="3" presStyleCnt="7"/>
      <dgm:spPr/>
    </dgm:pt>
    <dgm:pt modelId="{E7A9ABDC-3BFE-4F63-946F-2C6A090A19B6}" type="pres">
      <dgm:prSet presAssocID="{8CDF2F16-8C6A-40E8-8EA9-3BCC23DB8205}" presName="circle5" presStyleLbl="node1" presStyleIdx="4" presStyleCnt="7"/>
      <dgm:spPr/>
    </dgm:pt>
    <dgm:pt modelId="{A35FA837-D563-4687-9235-5AEA12164AF5}" type="pres">
      <dgm:prSet presAssocID="{8CDF2F16-8C6A-40E8-8EA9-3BCC23DB8205}" presName="rect5" presStyleLbl="alignAcc1" presStyleIdx="4" presStyleCnt="7"/>
      <dgm:spPr/>
      <dgm:t>
        <a:bodyPr/>
        <a:lstStyle/>
        <a:p>
          <a:endParaRPr lang="cs-CZ"/>
        </a:p>
      </dgm:t>
    </dgm:pt>
    <dgm:pt modelId="{8FA3B446-2BC1-4434-B61C-C5CE91C71245}" type="pres">
      <dgm:prSet presAssocID="{C338FBC1-D724-4717-8ED2-868D8520D360}" presName="vertSpace6" presStyleLbl="node1" presStyleIdx="4" presStyleCnt="7"/>
      <dgm:spPr/>
    </dgm:pt>
    <dgm:pt modelId="{C5E161F2-D53A-4012-9EFA-39FA7FA77344}" type="pres">
      <dgm:prSet presAssocID="{C338FBC1-D724-4717-8ED2-868D8520D360}" presName="circle6" presStyleLbl="node1" presStyleIdx="5" presStyleCnt="7"/>
      <dgm:spPr/>
    </dgm:pt>
    <dgm:pt modelId="{42B70454-92D3-4699-96ED-2C69F035E5D4}" type="pres">
      <dgm:prSet presAssocID="{C338FBC1-D724-4717-8ED2-868D8520D360}" presName="rect6" presStyleLbl="alignAcc1" presStyleIdx="5" presStyleCnt="7"/>
      <dgm:spPr/>
      <dgm:t>
        <a:bodyPr/>
        <a:lstStyle/>
        <a:p>
          <a:endParaRPr lang="cs-CZ"/>
        </a:p>
      </dgm:t>
    </dgm:pt>
    <dgm:pt modelId="{E8CCDF0F-BC55-4A8F-AB2E-328FD89D8B6D}" type="pres">
      <dgm:prSet presAssocID="{D1B46980-6531-4606-95E6-44980827E919}" presName="vertSpace7" presStyleLbl="node1" presStyleIdx="5" presStyleCnt="7"/>
      <dgm:spPr/>
    </dgm:pt>
    <dgm:pt modelId="{AC5F963F-C320-4FFF-9CD7-EC5ADCD35F68}" type="pres">
      <dgm:prSet presAssocID="{D1B46980-6531-4606-95E6-44980827E919}" presName="circle7" presStyleLbl="node1" presStyleIdx="6" presStyleCnt="7"/>
      <dgm:spPr/>
    </dgm:pt>
    <dgm:pt modelId="{AB166B33-7F0B-43B1-B74F-430157D10271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628FC2-91DB-48A3-A01A-0DA35C2B3C33}" type="pres">
      <dgm:prSet presAssocID="{D4210D9D-19BC-4E3F-937A-B65F5FC6778A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7F31C7-3D29-48CC-BA19-9771EF72C1AF}" type="pres">
      <dgm:prSet presAssocID="{E88BE2BD-4BE1-49C0-8BCC-4CD68CF2E6D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B760F2-AFF6-4FB0-A061-A6B338A16374}" type="pres">
      <dgm:prSet presAssocID="{5FAF3508-6655-4A42-B266-8257CBF0A04E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0BDF73-147A-4A0D-BC09-6C0A49EC3E46}" type="pres">
      <dgm:prSet presAssocID="{8CDF2F16-8C6A-40E8-8EA9-3BCC23DB8205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AAAA1E-C9A3-45C4-A137-153B61F99B16}" type="pres">
      <dgm:prSet presAssocID="{C338FBC1-D724-4717-8ED2-868D8520D360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F32DCF-C3AF-4C5B-B12A-6261759886DF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00D9BB4-A338-48FF-8B9B-F024353150EB}" type="presOf" srcId="{D1B46980-6531-4606-95E6-44980827E919}" destId="{AB166B33-7F0B-43B1-B74F-430157D10271}" srcOrd="0" destOrd="0" presId="urn:microsoft.com/office/officeart/2005/8/layout/target3"/>
    <dgm:cxn modelId="{AAAF862A-FD58-4066-8604-025B8CFBA494}" type="presOf" srcId="{E88BE2BD-4BE1-49C0-8BCC-4CD68CF2E6D2}" destId="{517F31C7-3D29-48CC-BA19-9771EF72C1AF}" srcOrd="1" destOrd="0" presId="urn:microsoft.com/office/officeart/2005/8/layout/target3"/>
    <dgm:cxn modelId="{20644892-982A-4E44-95D6-DA2345D25880}" srcId="{757F3AB3-0718-4624-B441-E567A8F0AB56}" destId="{E88BE2BD-4BE1-49C0-8BCC-4CD68CF2E6D2}" srcOrd="2" destOrd="0" parTransId="{077193FE-671F-4BFF-AD07-3610C84938D8}" sibTransId="{9529336F-DB9B-458D-9913-C3791DCA5F6B}"/>
    <dgm:cxn modelId="{861CB8D6-9348-4AC1-8507-D2B43107474C}" type="presOf" srcId="{C338FBC1-D724-4717-8ED2-868D8520D360}" destId="{10AAAA1E-C9A3-45C4-A137-153B61F99B16}" srcOrd="1" destOrd="0" presId="urn:microsoft.com/office/officeart/2005/8/layout/target3"/>
    <dgm:cxn modelId="{85C95407-6790-4480-9647-1A62D211A259}" type="presOf" srcId="{D4210D9D-19BC-4E3F-937A-B65F5FC6778A}" destId="{BE458D8F-010A-4C4E-9C31-575E060F09CA}" srcOrd="0" destOrd="0" presId="urn:microsoft.com/office/officeart/2005/8/layout/target3"/>
    <dgm:cxn modelId="{378D2969-5EF3-4274-B521-23CF81C90111}" srcId="{757F3AB3-0718-4624-B441-E567A8F0AB56}" destId="{5FAF3508-6655-4A42-B266-8257CBF0A04E}" srcOrd="3" destOrd="0" parTransId="{929365B2-6FEF-4C3B-846A-AA7A81555F83}" sibTransId="{355883E3-955A-448C-BC73-D0DB129FBF55}"/>
    <dgm:cxn modelId="{E31B65AF-3433-4F7C-B0F4-55478C9D5BB8}" type="presOf" srcId="{E88BE2BD-4BE1-49C0-8BCC-4CD68CF2E6D2}" destId="{7A822C97-AFD3-488C-8F8C-C0D6503C2282}" srcOrd="0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426D6600-4520-40D5-98C2-5CCBFD408E9F}" type="presOf" srcId="{D1D4F407-5343-4D3F-B5B9-D407B03CAEB4}" destId="{AED2198E-93D5-4001-81B4-73124B309672}" srcOrd="1" destOrd="0" presId="urn:microsoft.com/office/officeart/2005/8/layout/target3"/>
    <dgm:cxn modelId="{1B61AE36-337B-4DB1-BCF3-C5091F8E7E88}" type="presOf" srcId="{8CDF2F16-8C6A-40E8-8EA9-3BCC23DB8205}" destId="{C10BDF73-147A-4A0D-BC09-6C0A49EC3E46}" srcOrd="1" destOrd="0" presId="urn:microsoft.com/office/officeart/2005/8/layout/target3"/>
    <dgm:cxn modelId="{67E1FF9E-F13B-4B7D-B8C9-5E0BC691C74C}" type="presOf" srcId="{D1D4F407-5343-4D3F-B5B9-D407B03CAEB4}" destId="{D005CE8C-CC26-4C3E-AC11-E15060ECD759}" srcOrd="0" destOrd="0" presId="urn:microsoft.com/office/officeart/2005/8/layout/target3"/>
    <dgm:cxn modelId="{9F139562-61F7-46AD-B86D-83DD61F33E50}" type="presOf" srcId="{5FAF3508-6655-4A42-B266-8257CBF0A04E}" destId="{0AB760F2-AFF6-4FB0-A061-A6B338A16374}" srcOrd="1" destOrd="0" presId="urn:microsoft.com/office/officeart/2005/8/layout/target3"/>
    <dgm:cxn modelId="{4F9C0EC1-7A01-432A-B9A7-44143DC09E52}" srcId="{757F3AB3-0718-4624-B441-E567A8F0AB56}" destId="{D4210D9D-19BC-4E3F-937A-B65F5FC6778A}" srcOrd="1" destOrd="0" parTransId="{0C9D946D-C493-4725-BBA7-9F3623F142B0}" sibTransId="{05AE61F7-CC92-4A18-B91D-C2B2C2A4A057}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71B690E3-DD06-4E42-A996-2DC24497B857}" srcId="{757F3AB3-0718-4624-B441-E567A8F0AB56}" destId="{8CDF2F16-8C6A-40E8-8EA9-3BCC23DB8205}" srcOrd="4" destOrd="0" parTransId="{1378BCCA-A688-4A31-934A-FD9824C6EC11}" sibTransId="{D1686ED8-4A88-4C0E-BE1D-8DBBE992E6D0}"/>
    <dgm:cxn modelId="{F2EFBCC6-94CA-4121-873B-AF59B2529DC8}" type="presOf" srcId="{8CDF2F16-8C6A-40E8-8EA9-3BCC23DB8205}" destId="{A35FA837-D563-4687-9235-5AEA12164AF5}" srcOrd="0" destOrd="0" presId="urn:microsoft.com/office/officeart/2005/8/layout/target3"/>
    <dgm:cxn modelId="{0ACF5125-8081-48E9-8F51-E5EC4D9A1034}" type="presOf" srcId="{5FAF3508-6655-4A42-B266-8257CBF0A04E}" destId="{9EE893FC-900D-4319-AAD3-DA3AE905487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7D673812-A2C5-499B-8D8F-7255234F022D}" type="presOf" srcId="{C338FBC1-D724-4717-8ED2-868D8520D360}" destId="{42B70454-92D3-4699-96ED-2C69F035E5D4}" srcOrd="0" destOrd="0" presId="urn:microsoft.com/office/officeart/2005/8/layout/target3"/>
    <dgm:cxn modelId="{2D7A62AA-A020-4FE2-8EB8-3A7A428CF887}" type="presOf" srcId="{D4210D9D-19BC-4E3F-937A-B65F5FC6778A}" destId="{6A628FC2-91DB-48A3-A01A-0DA35C2B3C33}" srcOrd="1" destOrd="0" presId="urn:microsoft.com/office/officeart/2005/8/layout/target3"/>
    <dgm:cxn modelId="{9863A3B8-1BA4-49C4-9C2E-2466F90842D0}" type="presOf" srcId="{D1B46980-6531-4606-95E6-44980827E919}" destId="{D5F32DCF-C3AF-4C5B-B12A-6261759886DF}" srcOrd="1" destOrd="0" presId="urn:microsoft.com/office/officeart/2005/8/layout/target3"/>
    <dgm:cxn modelId="{5D20CBF2-E818-4AF3-A218-3ACE46F47657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402673F2-331E-4990-B078-76B29F6765D4}" srcId="{757F3AB3-0718-4624-B441-E567A8F0AB56}" destId="{C338FBC1-D724-4717-8ED2-868D8520D360}" srcOrd="5" destOrd="0" parTransId="{E32F78A1-D523-4F6F-81ED-F04A0492B843}" sibTransId="{9589ADE2-1945-46CE-93E6-930843EC7152}"/>
    <dgm:cxn modelId="{14FD70AC-401F-46DA-8AE4-27664613C069}" type="presParOf" srcId="{333A1088-737F-45CB-B68E-254E46348037}" destId="{F5ABB229-8D3B-4694-996A-96F23CF14429}" srcOrd="0" destOrd="0" presId="urn:microsoft.com/office/officeart/2005/8/layout/target3"/>
    <dgm:cxn modelId="{05ABBD28-9C93-4D83-AF15-3D5E727A4A62}" type="presParOf" srcId="{333A1088-737F-45CB-B68E-254E46348037}" destId="{F41139FD-01EE-4571-8B17-4FB00FC51163}" srcOrd="1" destOrd="0" presId="urn:microsoft.com/office/officeart/2005/8/layout/target3"/>
    <dgm:cxn modelId="{DD308AB7-666A-4408-B6C7-1D7C14D2A767}" type="presParOf" srcId="{333A1088-737F-45CB-B68E-254E46348037}" destId="{D005CE8C-CC26-4C3E-AC11-E15060ECD759}" srcOrd="2" destOrd="0" presId="urn:microsoft.com/office/officeart/2005/8/layout/target3"/>
    <dgm:cxn modelId="{00D5FF3E-E0E5-4203-B9F8-95CE63CB548C}" type="presParOf" srcId="{333A1088-737F-45CB-B68E-254E46348037}" destId="{5A6B74C2-00E5-4ED0-8E52-D96D951CB154}" srcOrd="3" destOrd="0" presId="urn:microsoft.com/office/officeart/2005/8/layout/target3"/>
    <dgm:cxn modelId="{5D44073D-3CD4-4F95-9ED9-200BC581DA79}" type="presParOf" srcId="{333A1088-737F-45CB-B68E-254E46348037}" destId="{1FE8AD4F-E278-4705-8049-E1684BC76488}" srcOrd="4" destOrd="0" presId="urn:microsoft.com/office/officeart/2005/8/layout/target3"/>
    <dgm:cxn modelId="{C99EE370-7951-447F-97A9-17EA2495CD40}" type="presParOf" srcId="{333A1088-737F-45CB-B68E-254E46348037}" destId="{BE458D8F-010A-4C4E-9C31-575E060F09CA}" srcOrd="5" destOrd="0" presId="urn:microsoft.com/office/officeart/2005/8/layout/target3"/>
    <dgm:cxn modelId="{B7BC626D-41CF-435C-A824-E8A5CF7BF246}" type="presParOf" srcId="{333A1088-737F-45CB-B68E-254E46348037}" destId="{4D4706D8-A81D-4628-BC79-7DF7DBF43ABC}" srcOrd="6" destOrd="0" presId="urn:microsoft.com/office/officeart/2005/8/layout/target3"/>
    <dgm:cxn modelId="{54572DAF-7DC4-49FC-8F6F-B50BAAF7A4D2}" type="presParOf" srcId="{333A1088-737F-45CB-B68E-254E46348037}" destId="{10F0E2E9-3323-475C-9FB9-CEBA2C9E5B10}" srcOrd="7" destOrd="0" presId="urn:microsoft.com/office/officeart/2005/8/layout/target3"/>
    <dgm:cxn modelId="{1C1D1F78-25CB-4358-93E1-CDE75F3340F9}" type="presParOf" srcId="{333A1088-737F-45CB-B68E-254E46348037}" destId="{7A822C97-AFD3-488C-8F8C-C0D6503C2282}" srcOrd="8" destOrd="0" presId="urn:microsoft.com/office/officeart/2005/8/layout/target3"/>
    <dgm:cxn modelId="{FDA7A380-A44D-478D-A884-BBDBA7C211B3}" type="presParOf" srcId="{333A1088-737F-45CB-B68E-254E46348037}" destId="{4EE0CDCD-883B-4C48-9A56-B6AF37041C90}" srcOrd="9" destOrd="0" presId="urn:microsoft.com/office/officeart/2005/8/layout/target3"/>
    <dgm:cxn modelId="{0F8236D8-B4E8-4AFE-A60D-54CD15C3A184}" type="presParOf" srcId="{333A1088-737F-45CB-B68E-254E46348037}" destId="{765EBBE5-BB4E-4981-9583-3680CD612F57}" srcOrd="10" destOrd="0" presId="urn:microsoft.com/office/officeart/2005/8/layout/target3"/>
    <dgm:cxn modelId="{4CBFAD96-414E-451E-91A5-4C0AF9274D98}" type="presParOf" srcId="{333A1088-737F-45CB-B68E-254E46348037}" destId="{9EE893FC-900D-4319-AAD3-DA3AE9054877}" srcOrd="11" destOrd="0" presId="urn:microsoft.com/office/officeart/2005/8/layout/target3"/>
    <dgm:cxn modelId="{FD5FC287-1C18-47B8-8911-9FDCAB2642D6}" type="presParOf" srcId="{333A1088-737F-45CB-B68E-254E46348037}" destId="{0D7A27FA-2B01-4E78-8FEF-B77D957DF491}" srcOrd="12" destOrd="0" presId="urn:microsoft.com/office/officeart/2005/8/layout/target3"/>
    <dgm:cxn modelId="{4C92FC2F-CEF4-4061-80AD-C7CE28BB78D1}" type="presParOf" srcId="{333A1088-737F-45CB-B68E-254E46348037}" destId="{E7A9ABDC-3BFE-4F63-946F-2C6A090A19B6}" srcOrd="13" destOrd="0" presId="urn:microsoft.com/office/officeart/2005/8/layout/target3"/>
    <dgm:cxn modelId="{85BB311E-D487-4C9D-915D-085FF897CACC}" type="presParOf" srcId="{333A1088-737F-45CB-B68E-254E46348037}" destId="{A35FA837-D563-4687-9235-5AEA12164AF5}" srcOrd="14" destOrd="0" presId="urn:microsoft.com/office/officeart/2005/8/layout/target3"/>
    <dgm:cxn modelId="{03DC127C-230A-47C4-820F-F4EF54B06B0A}" type="presParOf" srcId="{333A1088-737F-45CB-B68E-254E46348037}" destId="{8FA3B446-2BC1-4434-B61C-C5CE91C71245}" srcOrd="15" destOrd="0" presId="urn:microsoft.com/office/officeart/2005/8/layout/target3"/>
    <dgm:cxn modelId="{6EEBD24A-0386-4376-98CA-A780AE534ABA}" type="presParOf" srcId="{333A1088-737F-45CB-B68E-254E46348037}" destId="{C5E161F2-D53A-4012-9EFA-39FA7FA77344}" srcOrd="16" destOrd="0" presId="urn:microsoft.com/office/officeart/2005/8/layout/target3"/>
    <dgm:cxn modelId="{8D0B4BBE-FF54-41E3-87C2-F7A970C6D39D}" type="presParOf" srcId="{333A1088-737F-45CB-B68E-254E46348037}" destId="{42B70454-92D3-4699-96ED-2C69F035E5D4}" srcOrd="17" destOrd="0" presId="urn:microsoft.com/office/officeart/2005/8/layout/target3"/>
    <dgm:cxn modelId="{A95E175A-4342-4D1E-A449-714D4D5F3019}" type="presParOf" srcId="{333A1088-737F-45CB-B68E-254E46348037}" destId="{E8CCDF0F-BC55-4A8F-AB2E-328FD89D8B6D}" srcOrd="18" destOrd="0" presId="urn:microsoft.com/office/officeart/2005/8/layout/target3"/>
    <dgm:cxn modelId="{4DB802F1-7726-4D16-9B48-B8E6BAB98890}" type="presParOf" srcId="{333A1088-737F-45CB-B68E-254E46348037}" destId="{AC5F963F-C320-4FFF-9CD7-EC5ADCD35F68}" srcOrd="19" destOrd="0" presId="urn:microsoft.com/office/officeart/2005/8/layout/target3"/>
    <dgm:cxn modelId="{F2BB6B2B-642B-447B-8F64-F5E685BD64DD}" type="presParOf" srcId="{333A1088-737F-45CB-B68E-254E46348037}" destId="{AB166B33-7F0B-43B1-B74F-430157D10271}" srcOrd="20" destOrd="0" presId="urn:microsoft.com/office/officeart/2005/8/layout/target3"/>
    <dgm:cxn modelId="{EB3F876D-7ADF-4F37-8A18-37625420EE87}" type="presParOf" srcId="{333A1088-737F-45CB-B68E-254E46348037}" destId="{AED2198E-93D5-4001-81B4-73124B309672}" srcOrd="21" destOrd="0" presId="urn:microsoft.com/office/officeart/2005/8/layout/target3"/>
    <dgm:cxn modelId="{915DA33B-5E9F-4380-897C-28F9A678B59D}" type="presParOf" srcId="{333A1088-737F-45CB-B68E-254E46348037}" destId="{6A628FC2-91DB-48A3-A01A-0DA35C2B3C33}" srcOrd="22" destOrd="0" presId="urn:microsoft.com/office/officeart/2005/8/layout/target3"/>
    <dgm:cxn modelId="{80D16F80-356E-4A41-909A-4E64FFDAC0F5}" type="presParOf" srcId="{333A1088-737F-45CB-B68E-254E46348037}" destId="{517F31C7-3D29-48CC-BA19-9771EF72C1AF}" srcOrd="23" destOrd="0" presId="urn:microsoft.com/office/officeart/2005/8/layout/target3"/>
    <dgm:cxn modelId="{DD200720-20D7-4ECB-8B81-680287757817}" type="presParOf" srcId="{333A1088-737F-45CB-B68E-254E46348037}" destId="{0AB760F2-AFF6-4FB0-A061-A6B338A16374}" srcOrd="24" destOrd="0" presId="urn:microsoft.com/office/officeart/2005/8/layout/target3"/>
    <dgm:cxn modelId="{E77D7FAF-4CD0-4566-9472-DDA0C0DC8D4B}" type="presParOf" srcId="{333A1088-737F-45CB-B68E-254E46348037}" destId="{C10BDF73-147A-4A0D-BC09-6C0A49EC3E46}" srcOrd="25" destOrd="0" presId="urn:microsoft.com/office/officeart/2005/8/layout/target3"/>
    <dgm:cxn modelId="{61C3774F-3833-493B-88E1-EDA7C15DD9A7}" type="presParOf" srcId="{333A1088-737F-45CB-B68E-254E46348037}" destId="{10AAAA1E-C9A3-45C4-A137-153B61F99B16}" srcOrd="26" destOrd="0" presId="urn:microsoft.com/office/officeart/2005/8/layout/target3"/>
    <dgm:cxn modelId="{3A03A22D-81D6-43DB-8411-64A1FA5747BF}" type="presParOf" srcId="{333A1088-737F-45CB-B68E-254E46348037}" destId="{D5F32DCF-C3AF-4C5B-B12A-6261759886DF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638" y="0"/>
          <a:ext cx="664702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7638" y="0"/>
        <a:ext cx="6647023" cy="254771"/>
      </dsp:txXfrm>
    </dsp:sp>
    <dsp:sp modelId="{1FE8AD4F-E278-4705-8049-E1684BC76488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E458D8F-010A-4C4E-9C31-575E060F09CA}">
      <dsp:nvSpPr>
        <dsp:cNvPr id="0" name=""/>
        <dsp:cNvSpPr/>
      </dsp:nvSpPr>
      <dsp:spPr>
        <a:xfrm>
          <a:off x="1273857" y="254771"/>
          <a:ext cx="664702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 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647023" cy="254771"/>
      </dsp:txXfrm>
    </dsp:sp>
    <dsp:sp modelId="{10F0E2E9-3323-475C-9FB9-CEBA2C9E5B10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A822C97-AFD3-488C-8F8C-C0D6503C2282}">
      <dsp:nvSpPr>
        <dsp:cNvPr id="0" name=""/>
        <dsp:cNvSpPr/>
      </dsp:nvSpPr>
      <dsp:spPr>
        <a:xfrm>
          <a:off x="1273857" y="509542"/>
          <a:ext cx="664702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647023" cy="254771"/>
      </dsp:txXfrm>
    </dsp:sp>
    <dsp:sp modelId="{765EBBE5-BB4E-4981-9583-3680CD612F57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EE893FC-900D-4319-AAD3-DA3AE9054877}">
      <dsp:nvSpPr>
        <dsp:cNvPr id="0" name=""/>
        <dsp:cNvSpPr/>
      </dsp:nvSpPr>
      <dsp:spPr>
        <a:xfrm>
          <a:off x="1273857" y="764313"/>
          <a:ext cx="664702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a 5.        DATUM: 26.12.2011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647023" cy="254773"/>
      </dsp:txXfrm>
    </dsp:sp>
    <dsp:sp modelId="{E7A9ABDC-3BFE-4F63-946F-2C6A090A19B6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35FA837-D563-4687-9235-5AEA12164AF5}">
      <dsp:nvSpPr>
        <dsp:cNvPr id="0" name=""/>
        <dsp:cNvSpPr/>
      </dsp:nvSpPr>
      <dsp:spPr>
        <a:xfrm>
          <a:off x="1273857" y="1019086"/>
          <a:ext cx="664702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VY_52_INOVACE_01_č.19_ÚSTECKÝ KRAJ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647023" cy="254771"/>
      </dsp:txXfrm>
    </dsp:sp>
    <dsp:sp modelId="{C5E161F2-D53A-4012-9EFA-39FA7FA77344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2B70454-92D3-4699-96ED-2C69F035E5D4}">
      <dsp:nvSpPr>
        <dsp:cNvPr id="0" name=""/>
        <dsp:cNvSpPr/>
      </dsp:nvSpPr>
      <dsp:spPr>
        <a:xfrm>
          <a:off x="1273857" y="1273857"/>
          <a:ext cx="664702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19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647023" cy="254771"/>
      </dsp:txXfrm>
    </dsp:sp>
    <dsp:sp modelId="{AC5F963F-C320-4FFF-9CD7-EC5ADCD35F68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B166B33-7F0B-43B1-B74F-430157D10271}">
      <dsp:nvSpPr>
        <dsp:cNvPr id="0" name=""/>
        <dsp:cNvSpPr/>
      </dsp:nvSpPr>
      <dsp:spPr>
        <a:xfrm>
          <a:off x="1273857" y="1528628"/>
          <a:ext cx="664702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64702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BA3485-7C2B-4E87-9A11-57817C0E8E72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4890F0-23F5-4F0C-9164-2D9401298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116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ED2C-414F-4FE1-B07A-A6052D165557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1F336-CABB-4AB5-8E08-6DEC4CA353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ED2C-414F-4FE1-B07A-A6052D165557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1F336-CABB-4AB5-8E08-6DEC4CA353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ED2C-414F-4FE1-B07A-A6052D165557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1F336-CABB-4AB5-8E08-6DEC4CA353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ED2C-414F-4FE1-B07A-A6052D165557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1F336-CABB-4AB5-8E08-6DEC4CA353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ED2C-414F-4FE1-B07A-A6052D165557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1F336-CABB-4AB5-8E08-6DEC4CA353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ED2C-414F-4FE1-B07A-A6052D165557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1F336-CABB-4AB5-8E08-6DEC4CA353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ED2C-414F-4FE1-B07A-A6052D165557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1F336-CABB-4AB5-8E08-6DEC4CA353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ED2C-414F-4FE1-B07A-A6052D165557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1F336-CABB-4AB5-8E08-6DEC4CA353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ED2C-414F-4FE1-B07A-A6052D165557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1F336-CABB-4AB5-8E08-6DEC4CA353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ED2C-414F-4FE1-B07A-A6052D165557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1F336-CABB-4AB5-8E08-6DEC4CA353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0ED2C-414F-4FE1-B07A-A6052D165557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1F336-CABB-4AB5-8E08-6DEC4CA353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40ED2C-414F-4FE1-B07A-A6052D165557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21F336-CABB-4AB5-8E08-6DEC4CA353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%C3%9Ast%C3%AD_nad_Labe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eplice" TargetMode="External"/><Relationship Id="rId2" Type="http://schemas.openxmlformats.org/officeDocument/2006/relationships/hyperlink" Target="http://cs.wikipedia.org/wiki/D%C4%9B%C4%8D%C3%ADn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homutov" TargetMode="External"/><Relationship Id="rId2" Type="http://schemas.openxmlformats.org/officeDocument/2006/relationships/hyperlink" Target="http://cs.wikipedia.org/wiki/Most_(m%C4%9Bsto)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5%BDatec" TargetMode="External"/><Relationship Id="rId2" Type="http://schemas.openxmlformats.org/officeDocument/2006/relationships/hyperlink" Target="http://cs.wikipedia.org/wiki/Litom%C4%9B%C5%99ice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Usti_kostel.jpg" TargetMode="External"/><Relationship Id="rId13" Type="http://schemas.openxmlformats.org/officeDocument/2006/relationships/hyperlink" Target="http://commons.wikimedia.org/wiki/File:Litom%C4%9B%C5%99ice-Cathedral-St-Stephen2011c.jpg" TargetMode="External"/><Relationship Id="rId3" Type="http://schemas.openxmlformats.org/officeDocument/2006/relationships/hyperlink" Target="http://commons.wikimedia.org/wiki/File:Rotunda_na_Ripu.jpg" TargetMode="External"/><Relationship Id="rId7" Type="http://schemas.openxmlformats.org/officeDocument/2006/relationships/hyperlink" Target="http://cs.wikipedia.org/wiki/Soubor:Mari%C3%A1nsk%C3%BD_Most.jpg" TargetMode="External"/><Relationship Id="rId12" Type="http://schemas.openxmlformats.org/officeDocument/2006/relationships/hyperlink" Target="http://commons.wikimedia.org/wiki/File:Chomutov_city_tower_0737.JPG" TargetMode="External"/><Relationship Id="rId2" Type="http://schemas.openxmlformats.org/officeDocument/2006/relationships/hyperlink" Target="http://commons.wikimedia.org/wiki/File:Usti_nad_Labem_district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Nechranice12.JPG" TargetMode="External"/><Relationship Id="rId11" Type="http://schemas.openxmlformats.org/officeDocument/2006/relationships/hyperlink" Target="http://commons.wikimedia.org/wiki/File:Most,_Star%C3%BD_Most,_P%C5%99esunut%C3%BD_kostel.JPG" TargetMode="External"/><Relationship Id="rId5" Type="http://schemas.openxmlformats.org/officeDocument/2006/relationships/hyperlink" Target="http://commons.wikimedia.org/wiki/File:Labe_udoli.jpg" TargetMode="External"/><Relationship Id="rId10" Type="http://schemas.openxmlformats.org/officeDocument/2006/relationships/hyperlink" Target="http://commons.wikimedia.org/wiki/File:Z%C3%A1mek_Teplice_1.jpg" TargetMode="External"/><Relationship Id="rId4" Type="http://schemas.openxmlformats.org/officeDocument/2006/relationships/hyperlink" Target="http://commons.wikimedia.org/wiki/File:Mile%C5%A1ovka_od_Mile%C5%A1ova.jpg" TargetMode="External"/><Relationship Id="rId9" Type="http://schemas.openxmlformats.org/officeDocument/2006/relationships/hyperlink" Target="http://commons.wikimedia.org/wiki/File:Decin001.jpg" TargetMode="External"/><Relationship Id="rId14" Type="http://schemas.openxmlformats.org/officeDocument/2006/relationships/hyperlink" Target="http://commons.wikimedia.org/wiki/File:Zatec_CZ_Knezska_brana_PICT2989.jpg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Hassenstein_ueberblick.jpg" TargetMode="External"/><Relationship Id="rId3" Type="http://schemas.openxmlformats.org/officeDocument/2006/relationships/hyperlink" Target="http://commons.wikimedia.org/wiki/File:Pravcicka_brana2.jpg" TargetMode="External"/><Relationship Id="rId7" Type="http://schemas.openxmlformats.org/officeDocument/2006/relationships/hyperlink" Target="http://commons.wikimedia.org/wiki/File:Hasenburg_(1).jpg" TargetMode="External"/><Relationship Id="rId2" Type="http://schemas.openxmlformats.org/officeDocument/2006/relationships/hyperlink" Target="http://commons.wikimedia.org/wiki/File:Chmelnic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N%C3%A1rodn%C3%AD_h%C5%99bitov_Terez%C3%ADn_2009_02.JPG" TargetMode="External"/><Relationship Id="rId5" Type="http://schemas.openxmlformats.org/officeDocument/2006/relationships/hyperlink" Target="http://commons.wikimedia.org/wiki/File:Stadice_pomn%C3%ADk_2.jpg" TargetMode="External"/><Relationship Id="rId10" Type="http://schemas.openxmlformats.org/officeDocument/2006/relationships/hyperlink" Target="http://commons.wikimedia.org/wiki/File:Ploskovice_z%C3%A1mek_5.jpg" TargetMode="External"/><Relationship Id="rId4" Type="http://schemas.openxmlformats.org/officeDocument/2006/relationships/hyperlink" Target="http://commons.wikimedia.org/wiki/File:Edmundsklamm_Kamnitz_(4).jpg" TargetMode="External"/><Relationship Id="rId9" Type="http://schemas.openxmlformats.org/officeDocument/2006/relationships/hyperlink" Target="http://commons.wikimedia.org/wiki/File:Libochovice_castle_-_cz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1370323"/>
              </p:ext>
            </p:extLst>
          </p:nvPr>
        </p:nvGraphicFramePr>
        <p:xfrm>
          <a:off x="611560" y="1268760"/>
          <a:ext cx="792088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88640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835696" y="4005064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835696" y="4437112"/>
            <a:ext cx="720080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 Prezentace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se může využít v hodinách vlastivědy v 5.ročníku při výuce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zeměpisné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části, ve které se žáci seznamují s jednotlivými kraji České republiky.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 Při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prezentaci žáci poznávají přírodní podmínky, významná města, průmysl,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zemědělství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a zajímavá místa Ústeckého kraje. Současně vyhledávají místa v 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příručních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mapách. Přiřazují druhy průmyslu k městům. Žáci si mohou zapisovat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nové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informace. Více informací o městech si mohou vyhledat na hypertextových 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odkazech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 Prezentace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se může využít i při opakování učiva.</a:t>
            </a:r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"/>
            <a:ext cx="9144000" cy="6858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2000" b="1" i="1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ÚSTECKÝ KRAJ</a:t>
            </a:r>
            <a:endParaRPr lang="cs-CZ" sz="12000" b="1" i="1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776px-Usti_nad_Labem_districts.pn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3896" t="8340" r="4540" b="9773"/>
          <a:stretch>
            <a:fillRect/>
          </a:stretch>
        </p:blipFill>
        <p:spPr>
          <a:xfrm>
            <a:off x="1115616" y="476672"/>
            <a:ext cx="6768752" cy="468052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043608" y="5229200"/>
            <a:ext cx="6984776" cy="1020886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Ústecký kraj leží v severozápadních Čechách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krajské město: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Ústí nad Labem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836712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POVRCH</a:t>
            </a:r>
            <a:endParaRPr lang="cs-CZ" sz="3600" b="1" i="1" u="sng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748464" cy="568863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3300" b="1" u="sng" dirty="0" smtClean="0">
                <a:latin typeface="Times New Roman" pitchFamily="18" charset="0"/>
                <a:cs typeface="Times New Roman" pitchFamily="18" charset="0"/>
              </a:rPr>
              <a:t>Krušné hory</a:t>
            </a:r>
          </a:p>
          <a:p>
            <a:pPr>
              <a:buNone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3300" b="1" dirty="0" smtClean="0">
                <a:latin typeface="Times New Roman" pitchFamily="18" charset="0"/>
                <a:cs typeface="Times New Roman" pitchFamily="18" charset="0"/>
              </a:rPr>
              <a:t>NP </a:t>
            </a:r>
            <a:r>
              <a:rPr lang="cs-CZ" sz="3300" b="1" u="sng" dirty="0" smtClean="0">
                <a:latin typeface="Times New Roman" pitchFamily="18" charset="0"/>
                <a:cs typeface="Times New Roman" pitchFamily="18" charset="0"/>
              </a:rPr>
              <a:t>České Švýcarsko</a:t>
            </a:r>
          </a:p>
          <a:p>
            <a:pPr>
              <a:buNone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3300" b="1" u="sng" dirty="0" smtClean="0">
                <a:latin typeface="Times New Roman" pitchFamily="18" charset="0"/>
                <a:cs typeface="Times New Roman" pitchFamily="18" charset="0"/>
              </a:rPr>
              <a:t>Děčínská vrchovina</a:t>
            </a:r>
          </a:p>
          <a:p>
            <a:pPr>
              <a:buNone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3300" b="1" dirty="0" smtClean="0">
                <a:latin typeface="Times New Roman" pitchFamily="18" charset="0"/>
                <a:cs typeface="Times New Roman" pitchFamily="18" charset="0"/>
              </a:rPr>
              <a:t>CHKO </a:t>
            </a:r>
            <a:r>
              <a:rPr lang="cs-CZ" sz="3300" b="1" u="sng" dirty="0" smtClean="0">
                <a:latin typeface="Times New Roman" pitchFamily="18" charset="0"/>
                <a:cs typeface="Times New Roman" pitchFamily="18" charset="0"/>
              </a:rPr>
              <a:t>České středohoří</a:t>
            </a:r>
          </a:p>
          <a:p>
            <a:pPr>
              <a:buNone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         s horou </a:t>
            </a:r>
            <a:r>
              <a:rPr lang="cs-CZ" sz="3300" b="1" i="1" dirty="0" smtClean="0">
                <a:latin typeface="Times New Roman" pitchFamily="18" charset="0"/>
                <a:cs typeface="Times New Roman" pitchFamily="18" charset="0"/>
              </a:rPr>
              <a:t>Milešovkou</a:t>
            </a:r>
          </a:p>
          <a:p>
            <a:pPr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					      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• hora </a:t>
            </a:r>
            <a:r>
              <a:rPr lang="cs-CZ" sz="3300" b="1" u="sng" dirty="0" smtClean="0">
                <a:latin typeface="Times New Roman" pitchFamily="18" charset="0"/>
                <a:cs typeface="Times New Roman" pitchFamily="18" charset="0"/>
              </a:rPr>
              <a:t>Říp</a:t>
            </a:r>
            <a:r>
              <a:rPr lang="cs-CZ" sz="33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s rotundou sv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. Jiří</a:t>
            </a:r>
            <a:endParaRPr lang="cs-CZ" sz="3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• </a:t>
            </a:r>
            <a:r>
              <a:rPr lang="cs-CZ" sz="3300" b="1" u="sng" dirty="0" smtClean="0">
                <a:latin typeface="Times New Roman" pitchFamily="18" charset="0"/>
                <a:cs typeface="Times New Roman" pitchFamily="18" charset="0"/>
              </a:rPr>
              <a:t>nížina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v okolí Labe a Ohře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</a:t>
            </a:r>
          </a:p>
        </p:txBody>
      </p:sp>
      <p:pic>
        <p:nvPicPr>
          <p:cNvPr id="4" name="Zástupný symbol pro obrázek 4" descr="435px-Rotunda_na_Ripu.jpg"/>
          <p:cNvPicPr>
            <a:picLocks noChangeAspect="1"/>
          </p:cNvPicPr>
          <p:nvPr/>
        </p:nvPicPr>
        <p:blipFill>
          <a:blip r:embed="rId2" cstate="print"/>
          <a:srcRect t="13043" b="8276"/>
          <a:stretch>
            <a:fillRect/>
          </a:stretch>
        </p:blipFill>
        <p:spPr>
          <a:xfrm>
            <a:off x="5580112" y="764704"/>
            <a:ext cx="3090119" cy="334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rázek 6" descr="800PX-~1.JPG"/>
          <p:cNvPicPr>
            <a:picLocks noChangeAspect="1"/>
          </p:cNvPicPr>
          <p:nvPr/>
        </p:nvPicPr>
        <p:blipFill>
          <a:blip r:embed="rId3" cstate="print"/>
          <a:srcRect l="5333" r="5333"/>
          <a:stretch>
            <a:fillRect/>
          </a:stretch>
        </p:blipFill>
        <p:spPr>
          <a:xfrm>
            <a:off x="323528" y="3429000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VODSTVO</a:t>
            </a:r>
            <a:endParaRPr lang="cs-CZ" sz="3600" b="1" i="1" u="sng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Labe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Ohře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 vodní nádrží </a:t>
            </a:r>
            <a:r>
              <a:rPr lang="cs-CZ" sz="2800" b="1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Nechranice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Ploučnice</a:t>
            </a:r>
            <a:endParaRPr lang="cs-CZ" sz="28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      Labe u Děčína</a:t>
            </a:r>
          </a:p>
          <a:p>
            <a:pPr>
              <a:buNone/>
            </a:pP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vodní nádrž </a:t>
            </a:r>
            <a:r>
              <a:rPr lang="cs-CZ" sz="2800" b="1" i="1" dirty="0" err="1" smtClean="0">
                <a:latin typeface="Times New Roman" pitchFamily="18" charset="0"/>
                <a:cs typeface="Times New Roman" pitchFamily="18" charset="0"/>
              </a:rPr>
              <a:t>Nechranice</a:t>
            </a: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8" descr="800px-Labe_udoli.jpg"/>
          <p:cNvPicPr>
            <a:picLocks noChangeAspect="1"/>
          </p:cNvPicPr>
          <p:nvPr/>
        </p:nvPicPr>
        <p:blipFill>
          <a:blip r:embed="rId2" cstate="print"/>
          <a:srcRect l="5583" r="5583"/>
          <a:stretch>
            <a:fillRect/>
          </a:stretch>
        </p:blipFill>
        <p:spPr>
          <a:xfrm>
            <a:off x="179512" y="2060848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10" descr="800px-Nechranice12.jpg"/>
          <p:cNvPicPr>
            <a:picLocks noChangeAspect="1"/>
          </p:cNvPicPr>
          <p:nvPr/>
        </p:nvPicPr>
        <p:blipFill>
          <a:blip r:embed="rId3" cstate="print"/>
          <a:srcRect l="10917" r="10917"/>
          <a:stretch>
            <a:fillRect/>
          </a:stretch>
        </p:blipFill>
        <p:spPr>
          <a:xfrm>
            <a:off x="4499992" y="2564904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ÚSTÍ NAD LABEM</a:t>
            </a:r>
            <a:endParaRPr lang="cs-CZ" sz="3600" b="1" u="sng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686800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krajské město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přístav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Mariánský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most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-ZOO, Planetárium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-univerzita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-kostel Nanebevzetí P. Marie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průmysl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 chemický,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potravinářský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2" descr="800PX-~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4716016" y="1124744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14" descr="290px-Usti_kostel.jpg"/>
          <p:cNvPicPr>
            <a:picLocks noChangeAspect="1"/>
          </p:cNvPicPr>
          <p:nvPr/>
        </p:nvPicPr>
        <p:blipFill>
          <a:blip r:embed="rId4" cstate="print"/>
          <a:srcRect t="115" b="115"/>
          <a:stretch>
            <a:fillRect/>
          </a:stretch>
        </p:blipFill>
        <p:spPr>
          <a:xfrm>
            <a:off x="395536" y="3212976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MĚSTA</a:t>
            </a:r>
            <a:endParaRPr lang="cs-CZ" sz="3600" b="1" i="1" u="sng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686800" cy="554461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Děčín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přístav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na Labi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zámek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 Růžovou zahradou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ZOO, Muzeum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dějiny labské plavby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</a:t>
            </a:r>
            <a:r>
              <a:rPr lang="cs-CZ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Teplice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-nejstarší české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lázně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Muzeum lázeňství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zámek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Botanická zahrada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sklářský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průmysl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Sklounion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Český porcelán</a:t>
            </a:r>
          </a:p>
        </p:txBody>
      </p:sp>
      <p:pic>
        <p:nvPicPr>
          <p:cNvPr id="4" name="Zástupný symbol pro obrázek 6" descr="399px-Decin00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28184" y="548680"/>
            <a:ext cx="2082780" cy="313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rázek 4" descr="800PX-~1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>
          <a:xfrm>
            <a:off x="251520" y="3356992"/>
            <a:ext cx="3840000" cy="2880000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3813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Most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kostel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Nanebevzetí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P.Marie</a:t>
            </a: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byl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kvůli těžbě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hnědého uhlí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posunut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 841m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-Planetárium</a:t>
            </a: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</a:t>
            </a:r>
            <a:r>
              <a:rPr lang="cs-CZ" sz="28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Chomutov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radnice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 muzeem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Podkrušnohorský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zoopark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se skanzenem Stará Ves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-hutní průmysl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0" descr="800px-Labe_udoli.jpg"/>
          <p:cNvPicPr>
            <a:picLocks noChangeAspect="1"/>
          </p:cNvPicPr>
          <p:nvPr/>
        </p:nvPicPr>
        <p:blipFill>
          <a:blip r:embed="rId4" cstate="print"/>
          <a:srcRect l="5583" r="5583"/>
          <a:stretch>
            <a:fillRect/>
          </a:stretch>
        </p:blipFill>
        <p:spPr>
          <a:xfrm>
            <a:off x="4860032" y="404664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12" descr="450px-Chomutov_city_tower_0737.jpg"/>
          <p:cNvPicPr>
            <a:picLocks noChangeAspect="1"/>
          </p:cNvPicPr>
          <p:nvPr/>
        </p:nvPicPr>
        <p:blipFill>
          <a:blip r:embed="rId5" cstate="print"/>
          <a:srcRect b="7459"/>
          <a:stretch>
            <a:fillRect/>
          </a:stretch>
        </p:blipFill>
        <p:spPr>
          <a:xfrm>
            <a:off x="971600" y="3140968"/>
            <a:ext cx="2859284" cy="352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748464" cy="57214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Litoměřice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-MPR, na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soutoku Labe a Ohře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katedrála sv. Štěpána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-středisko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ovocnářské oblasti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-výstava Zahrada Čech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  <a:r>
              <a:rPr lang="cs-CZ" sz="28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Žatec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-MPR, Kněžská brána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středisko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pěstování a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zpracování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chmele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Chmelařské muzeum   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4" descr="800PX-~1.JPG"/>
          <p:cNvPicPr>
            <a:picLocks noChangeAspect="1"/>
          </p:cNvPicPr>
          <p:nvPr/>
        </p:nvPicPr>
        <p:blipFill>
          <a:blip r:embed="rId4" cstate="print"/>
          <a:srcRect l="5295"/>
          <a:stretch>
            <a:fillRect/>
          </a:stretch>
        </p:blipFill>
        <p:spPr>
          <a:xfrm>
            <a:off x="5076056" y="332656"/>
            <a:ext cx="3863976" cy="3060000"/>
          </a:xfrm>
          <a:prstGeom prst="rect">
            <a:avLst/>
          </a:prstGeom>
        </p:spPr>
      </p:pic>
      <p:pic>
        <p:nvPicPr>
          <p:cNvPr id="5" name="Zástupný symbol pro obrázek 19" descr="800px-Zatec_CZ_Knezska_brana_PICT2989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>
          <a:xfrm>
            <a:off x="179512" y="3212976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PRŮMYSL A ZEMĚDĚLSTVÍ</a:t>
            </a:r>
            <a:endParaRPr lang="cs-CZ" sz="3600" b="1" i="1" u="sng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6021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průmysl: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-hnědé uhlí v Mostecké pánvi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-tepelné elektrárny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-chemický a petrochemický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-potravinářský,strojírenský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-papírny ve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Štětí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-kaolín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zemědělství: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-chmel →Žatecko,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Lounsko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Litoměřicko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-ovoce, zelenina, cukrovka, obilí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21" descr="450px-Chmelni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1124744"/>
            <a:ext cx="3492000" cy="4656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ZAJÍMAVOSTI</a:t>
            </a:r>
            <a:endParaRPr lang="cs-CZ" sz="3600" b="1" i="1" u="sng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NP České Švýcarsko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Pravčická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brána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-pískovcová skalní města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-soutěsky na řece Kamenici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23" descr="800px-Pravcicka_brana2.jpg"/>
          <p:cNvPicPr>
            <a:picLocks noChangeAspect="1"/>
          </p:cNvPicPr>
          <p:nvPr/>
        </p:nvPicPr>
        <p:blipFill>
          <a:blip r:embed="rId2" cstate="print"/>
          <a:srcRect l="6750" r="6750"/>
          <a:stretch>
            <a:fillRect/>
          </a:stretch>
        </p:blipFill>
        <p:spPr>
          <a:xfrm>
            <a:off x="611560" y="3068960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27" descr="450px-Edmundsklamm_Kamnitz_(4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1124744"/>
            <a:ext cx="3537000" cy="4716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640960" cy="66247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Stadice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pomník Přemysla Oráče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</a:t>
            </a:r>
            <a:r>
              <a:rPr lang="cs-CZ" sz="28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Terezín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-národní hřbitov, památník</a:t>
            </a:r>
          </a:p>
          <a:p>
            <a:pPr>
              <a:buNone/>
            </a:pPr>
            <a:r>
              <a:rPr lang="cs-CZ" sz="2800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místě koncentračního tábora</a:t>
            </a:r>
            <a:endParaRPr lang="cs-CZ" sz="2800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29" descr="800PX-~1.JPG"/>
          <p:cNvPicPr>
            <a:picLocks noChangeAspect="1"/>
          </p:cNvPicPr>
          <p:nvPr/>
        </p:nvPicPr>
        <p:blipFill>
          <a:blip r:embed="rId2" cstate="print"/>
          <a:srcRect l="5583" r="5583"/>
          <a:stretch>
            <a:fillRect/>
          </a:stretch>
        </p:blipFill>
        <p:spPr>
          <a:xfrm>
            <a:off x="4932040" y="620688"/>
            <a:ext cx="3600000" cy="2700000"/>
          </a:xfrm>
          <a:prstGeom prst="rect">
            <a:avLst/>
          </a:prstGeom>
        </p:spPr>
      </p:pic>
      <p:pic>
        <p:nvPicPr>
          <p:cNvPr id="5" name="Zástupný symbol pro obrázek 31" descr="800px-Nechranice12.jpg"/>
          <p:cNvPicPr>
            <a:picLocks noChangeAspect="1"/>
          </p:cNvPicPr>
          <p:nvPr/>
        </p:nvPicPr>
        <p:blipFill>
          <a:blip r:embed="rId3" cstate="print"/>
          <a:srcRect l="5667" r="5667"/>
          <a:stretch>
            <a:fillRect/>
          </a:stretch>
        </p:blipFill>
        <p:spPr>
          <a:xfrm>
            <a:off x="251520" y="2924944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>
            <a:normAutofit/>
          </a:bodyPr>
          <a:lstStyle/>
          <a:p>
            <a:r>
              <a:rPr lang="cs-CZ" sz="3200" b="1" i="1" u="sng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HRADY A ZÁMKY</a:t>
            </a:r>
            <a:endParaRPr lang="cs-CZ" sz="3200" b="1" i="1" u="sng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err="1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Házmburk</a:t>
            </a:r>
            <a:r>
              <a:rPr lang="cs-CZ" sz="28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			                            </a:t>
            </a:r>
            <a:r>
              <a:rPr lang="cs-CZ" sz="2800" b="1" dirty="0" err="1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Hasištejn</a:t>
            </a:r>
            <a:endParaRPr lang="cs-CZ" sz="28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Libochovice                                               </a:t>
            </a:r>
            <a:r>
              <a:rPr lang="cs-CZ" sz="2800" b="1" dirty="0" err="1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Ploskovice</a:t>
            </a:r>
            <a:endParaRPr lang="cs-CZ" sz="28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33" descr="800px-Hasenburg_(1).jpg"/>
          <p:cNvPicPr>
            <a:picLocks noChangeAspect="1"/>
          </p:cNvPicPr>
          <p:nvPr/>
        </p:nvPicPr>
        <p:blipFill>
          <a:blip r:embed="rId2" cstate="print"/>
          <a:srcRect l="5583" r="5583"/>
          <a:stretch>
            <a:fillRect/>
          </a:stretch>
        </p:blipFill>
        <p:spPr>
          <a:xfrm>
            <a:off x="611560" y="908720"/>
            <a:ext cx="3504000" cy="2628000"/>
          </a:xfrm>
          <a:prstGeom prst="rect">
            <a:avLst/>
          </a:prstGeom>
        </p:spPr>
      </p:pic>
      <p:pic>
        <p:nvPicPr>
          <p:cNvPr id="5" name="Zástupný symbol pro obrázek 35" descr="800px-Hassenstein_ueberblick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4788024" y="980728"/>
            <a:ext cx="3504000" cy="2628000"/>
          </a:xfrm>
          <a:prstGeom prst="rect">
            <a:avLst/>
          </a:prstGeom>
        </p:spPr>
      </p:pic>
      <p:pic>
        <p:nvPicPr>
          <p:cNvPr id="6" name="Zástupný symbol pro obrázek 37" descr="800px-Libochovice_castle_-_cz.jpg"/>
          <p:cNvPicPr>
            <a:picLocks noChangeAspect="1"/>
          </p:cNvPicPr>
          <p:nvPr/>
        </p:nvPicPr>
        <p:blipFill>
          <a:blip r:embed="rId4" cstate="print"/>
          <a:srcRect l="7417" r="7417"/>
          <a:stretch>
            <a:fillRect/>
          </a:stretch>
        </p:blipFill>
        <p:spPr>
          <a:xfrm>
            <a:off x="539552" y="4005064"/>
            <a:ext cx="3504000" cy="2628000"/>
          </a:xfrm>
          <a:prstGeom prst="rect">
            <a:avLst/>
          </a:prstGeom>
        </p:spPr>
      </p:pic>
      <p:pic>
        <p:nvPicPr>
          <p:cNvPr id="7" name="Zástupný symbol pro obrázek 39" descr="800px-Nechranice12.jpg"/>
          <p:cNvPicPr>
            <a:picLocks noChangeAspect="1"/>
          </p:cNvPicPr>
          <p:nvPr/>
        </p:nvPicPr>
        <p:blipFill>
          <a:blip r:embed="rId5" cstate="print"/>
          <a:srcRect l="5583" r="5583"/>
          <a:stretch>
            <a:fillRect/>
          </a:stretch>
        </p:blipFill>
        <p:spPr>
          <a:xfrm>
            <a:off x="4788024" y="4005064"/>
            <a:ext cx="3504000" cy="2628000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6021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RARELIBRA.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22.4.2012].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&lt;http://commons.wikimedia.org/wiki/File:Usti_nad_Labem_districts.png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BORAK,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Matt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22.4.2012].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&lt;http://commons.wikimedia.org/wiki/File:Rotunda_na_Ripu.jpg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MIRACETI.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22.4.2012].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&lt;http://commons.wikimedia.org/wiki/File:Mile%C5%A1ovka_od_Mile%C5%A1ova.jpg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CHE.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22.4.2012].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&lt;http://commons.wikimedia.org/wiki/File:Labe_udoli.jpg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HORST.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22.4.2012].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&lt;http://commons.wikimedia.org/wiki/File:Nechranice12.JPG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MAREŠ, Jan.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22.4.2012].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&lt;http://cs.wikipedia.org/wiki/Soubor:Mari%C3%A1nsk%C3%BD_Most.jpg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KONÍČEK, Ondřej.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22.4.2012].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&lt;http://cs.wikipedia.org/wiki/Soubor:Usti_kostel.jpg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OLAF.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22.4.2012].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&lt;http://commons.wikimedia.org/wiki/File:Decin001.jpg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ZÁKUPÁK.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22.4.2012].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&lt;http://commons.wikimedia.org/wiki/File:Z%C3%A1mek_Teplice_1.jpg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AKTRON.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22.4.2012].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&lt;http://commons.wikimedia.org/wiki/File:Most,_Star%C3%BD_Most,_P%C5%99esunut%C3%BD_kostel.JPG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MORAVEC, Hynek.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22.4.2012].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&lt;http://commons.wikimedia.org/wiki/File:Chomutov_city_tower_0737.JPG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JIRKA23.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 [online]. [cit. 22.4.2012].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&lt;http://commons.wikimedia.org/wiki/File:Litom%C4%9B%C5%99ice-Cathedral-St-Stephen2011c.jpg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KONÍČEK, Ondřej.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 [online]. [cit. 22.4.2012].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&lt;http://commons.wikimedia.org/wiki/File:Zatec_CZ_Knezska_brana_PICT2989.jpg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20688"/>
            <a:ext cx="8784976" cy="59766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LUDEK.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22.4.2012].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&lt;http://commons.wikimedia.org/wiki/File:Chmelnice.jpg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STRZELECKI,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Jerzy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22.4.2012].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&lt;http://commons.wikimedia.org/wiki/File:Pravcicka_brana2.jpg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HARKE.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22.4.2012].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&lt;http://commons.wikimedia.org/wiki/File:Edmundsklamm_Kamnitz_(4).jpg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KARELJ.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22.4.2012].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&lt;http://commons.wikimedia.org/wiki/File:Stadice_pomn%C3%ADk_2.jpg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FAIGL, Ladislav.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22.4.2012].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&lt;http://commons.wikimedia.org/wiki/File:N%C3%A1rodn%C3%AD_h%C5%99bitov_Terez%C3%ADn_2009_02.JPG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BJ</a:t>
            </a:r>
            <a:r>
              <a:rPr lang="hu-HU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ORN, Ehrlich. wikipedia [online]. [cit. 22.4.2012]. Dostupný na WWW: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7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&lt;http://commons.wikimedia.org/wiki/File:Hasenburg_(1).jpg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SEHLAX.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22.4.2012].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&lt;http://commons.wikimedia.org/wiki/File:Hassenstein_ueberblick.jpg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LYSIPPOS.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22.4.2012].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&lt;http://commons.wikimedia.org/wiki/File:Libochovice_castle_-_cz.jpg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KARELJ.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22.4.2012].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&lt;http://commons.wikimedia.org/wiki/File:Ploskovice_z%C3%A1mek_5.jpg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 ISBN 80-7209-440-8. s. 8 – 33.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ŠTECOVÁ, Věra.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Zeměpis Česká republika.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Olomouc: Media DIDA, 2007. ISBN 80-87055-06-3. s. 40 – 43.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CHALUPA, Petr; ŠTIKOVÁ, Věra.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Vlastivěda 5-Česká republika jako součást Evropy.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Brno: Nová škola, 2004.</a:t>
            </a:r>
          </a:p>
          <a:p>
            <a:pPr>
              <a:buNone/>
            </a:pP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ISBN 80-7289-059-X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16 – 17.</a:t>
            </a: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627</TotalTime>
  <Words>991</Words>
  <Application>Microsoft Office PowerPoint</Application>
  <PresentationFormat>Předvádění na obrazovce (4:3)</PresentationFormat>
  <Paragraphs>192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ÚSTECKÝ KRAJ</vt:lpstr>
      <vt:lpstr>Prezentace aplikace PowerPoint</vt:lpstr>
      <vt:lpstr>POVRCH</vt:lpstr>
      <vt:lpstr>VODSTVO</vt:lpstr>
      <vt:lpstr>ÚSTÍ NAD LABEM</vt:lpstr>
      <vt:lpstr>MĚSTA</vt:lpstr>
      <vt:lpstr>Prezentace aplikace PowerPoint</vt:lpstr>
      <vt:lpstr>Prezentace aplikace PowerPoint</vt:lpstr>
      <vt:lpstr>PRŮMYSL A ZEMĚDĚLSTVÍ</vt:lpstr>
      <vt:lpstr>ZAJÍMAVOSTI</vt:lpstr>
      <vt:lpstr>Prezentace aplikace PowerPoint</vt:lpstr>
      <vt:lpstr>HRADY A ZÁMKY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USTECKÝ KRAJ</dc:title>
  <dc:creator>Marta</dc:creator>
  <cp:lastModifiedBy>User</cp:lastModifiedBy>
  <cp:revision>73</cp:revision>
  <dcterms:created xsi:type="dcterms:W3CDTF">2012-01-31T15:54:59Z</dcterms:created>
  <dcterms:modified xsi:type="dcterms:W3CDTF">2012-08-03T15:56:33Z</dcterms:modified>
</cp:coreProperties>
</file>