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9" r:id="rId2"/>
    <p:sldId id="256" r:id="rId3"/>
    <p:sldId id="257" r:id="rId4"/>
    <p:sldId id="260" r:id="rId5"/>
    <p:sldId id="262" r:id="rId6"/>
    <p:sldId id="263" r:id="rId7"/>
    <p:sldId id="264" r:id="rId8"/>
    <p:sldId id="271" r:id="rId9"/>
    <p:sldId id="265" r:id="rId10"/>
    <p:sldId id="266" r:id="rId11"/>
    <p:sldId id="268" r:id="rId12"/>
    <p:sldId id="269" r:id="rId13"/>
    <p:sldId id="258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85" autoAdjust="0"/>
    <p:restoredTop sz="94660"/>
  </p:normalViewPr>
  <p:slideViewPr>
    <p:cSldViewPr>
      <p:cViewPr>
        <p:scale>
          <a:sx n="61" d="100"/>
          <a:sy n="61" d="100"/>
        </p:scale>
        <p:origin x="-1416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6C6FD4-77E6-48EE-9920-36A5CC7480B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FEB3A17-0476-4764-9030-05F1336966F1}" type="parTrans" cxnId="{48B2A694-472F-41B1-8333-E5113C9B790C}">
      <dgm:prSet/>
      <dgm:spPr/>
    </dgm:pt>
    <dgm:pt modelId="{8E7370D8-B158-42BE-B485-ED28624D48FD}" type="sibTrans" cxnId="{48B2A694-472F-41B1-8333-E5113C9B790C}">
      <dgm:prSet/>
      <dgm:spPr/>
    </dgm:pt>
    <dgm:pt modelId="{8050AD71-8A50-43A7-BB56-2828497EE95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6987DFD5-5A1B-4E6F-8430-EFFE9B7B8F5C}" type="parTrans" cxnId="{A1E29299-ABC5-41A8-9D74-2D5AC16F0A4F}">
      <dgm:prSet/>
      <dgm:spPr/>
    </dgm:pt>
    <dgm:pt modelId="{ADB35157-982A-4AFB-8F95-6A46DA5F1865}" type="sibTrans" cxnId="{A1E29299-ABC5-41A8-9D74-2D5AC16F0A4F}">
      <dgm:prSet/>
      <dgm:spPr/>
    </dgm:pt>
    <dgm:pt modelId="{BEE21AD6-3C26-4A94-B9F6-2840354BC991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        DATUM: 16.12.2011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5981879-E747-4B69-AD64-8C878F21AEC3}" type="parTrans" cxnId="{1C032A84-2253-44A1-BC6A-668B2EE3A2AA}">
      <dgm:prSet/>
      <dgm:spPr/>
    </dgm:pt>
    <dgm:pt modelId="{996781D7-BFE9-4C01-AC75-382364E0975D}" type="sibTrans" cxnId="{1C032A84-2253-44A1-BC6A-668B2EE3A2AA}">
      <dgm:prSet/>
      <dgm:spPr/>
    </dgm:pt>
    <dgm:pt modelId="{76B737AC-ECB1-48BC-9026-7BF3A2A1394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VY_52_INOVACE_01_č.21_LIBERECKÝ KRAJ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0928ACA-FE34-4565-9E68-1162D471A166}" type="parTrans" cxnId="{A3138412-E389-45AB-91D5-17B7DCA4F456}">
      <dgm:prSet/>
      <dgm:spPr/>
    </dgm:pt>
    <dgm:pt modelId="{5BCA1882-FCE5-4405-8D9E-D590F9564E20}" type="sibTrans" cxnId="{A3138412-E389-45AB-91D5-17B7DCA4F456}">
      <dgm:prSet/>
      <dgm:spPr/>
    </dgm:pt>
    <dgm:pt modelId="{C1B72E39-5077-4856-920F-423C4D2EDA3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C4ECC99-C9D4-4B3E-B982-1EF134A09DA2}" type="parTrans" cxnId="{09C886CD-C694-4CC9-84DC-386A6622ED67}">
      <dgm:prSet/>
      <dgm:spPr/>
    </dgm:pt>
    <dgm:pt modelId="{EAD988B9-CE21-4534-BC88-7090139E2A9C}" type="sibTrans" cxnId="{09C886CD-C694-4CC9-84DC-386A6622ED6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A892B531-2738-4376-9AEB-B74F79EBFCA6}" type="pres">
      <dgm:prSet presAssocID="{D86C6FD4-77E6-48EE-9920-36A5CC7480BE}" presName="vertSpace2" presStyleLbl="node1" presStyleIdx="0" presStyleCnt="7"/>
      <dgm:spPr/>
    </dgm:pt>
    <dgm:pt modelId="{7186A62A-3033-4AB1-A7B5-1B1F14297FB4}" type="pres">
      <dgm:prSet presAssocID="{D86C6FD4-77E6-48EE-9920-36A5CC7480BE}" presName="circle2" presStyleLbl="node1" presStyleIdx="1" presStyleCnt="7"/>
      <dgm:spPr/>
    </dgm:pt>
    <dgm:pt modelId="{D3B6497F-8FA5-4B21-8CD3-394FAB5980BD}" type="pres">
      <dgm:prSet presAssocID="{D86C6FD4-77E6-48EE-9920-36A5CC7480BE}" presName="rect2" presStyleLbl="alignAcc1" presStyleIdx="1" presStyleCnt="7"/>
      <dgm:spPr/>
      <dgm:t>
        <a:bodyPr/>
        <a:lstStyle/>
        <a:p>
          <a:endParaRPr lang="cs-CZ"/>
        </a:p>
      </dgm:t>
    </dgm:pt>
    <dgm:pt modelId="{EFFF893A-B66F-446C-8592-CAF31BEE47F4}" type="pres">
      <dgm:prSet presAssocID="{8050AD71-8A50-43A7-BB56-2828497EE957}" presName="vertSpace3" presStyleLbl="node1" presStyleIdx="1" presStyleCnt="7"/>
      <dgm:spPr/>
    </dgm:pt>
    <dgm:pt modelId="{64FEC069-8070-4CB0-A7B3-2E4BB46A6775}" type="pres">
      <dgm:prSet presAssocID="{8050AD71-8A50-43A7-BB56-2828497EE957}" presName="circle3" presStyleLbl="node1" presStyleIdx="2" presStyleCnt="7"/>
      <dgm:spPr/>
    </dgm:pt>
    <dgm:pt modelId="{E4E4F95C-D269-4AA4-9E23-733BD2405ED1}" type="pres">
      <dgm:prSet presAssocID="{8050AD71-8A50-43A7-BB56-2828497EE957}" presName="rect3" presStyleLbl="alignAcc1" presStyleIdx="2" presStyleCnt="7"/>
      <dgm:spPr/>
      <dgm:t>
        <a:bodyPr/>
        <a:lstStyle/>
        <a:p>
          <a:endParaRPr lang="cs-CZ"/>
        </a:p>
      </dgm:t>
    </dgm:pt>
    <dgm:pt modelId="{60705EA4-A96F-4869-83C5-E8D05E1349AA}" type="pres">
      <dgm:prSet presAssocID="{BEE21AD6-3C26-4A94-B9F6-2840354BC991}" presName="vertSpace4" presStyleLbl="node1" presStyleIdx="2" presStyleCnt="7"/>
      <dgm:spPr/>
    </dgm:pt>
    <dgm:pt modelId="{427A0A2D-33BE-41A1-B098-5238676CFBA1}" type="pres">
      <dgm:prSet presAssocID="{BEE21AD6-3C26-4A94-B9F6-2840354BC991}" presName="circle4" presStyleLbl="node1" presStyleIdx="3" presStyleCnt="7"/>
      <dgm:spPr/>
    </dgm:pt>
    <dgm:pt modelId="{71354624-C82A-4350-A215-BF38547B047E}" type="pres">
      <dgm:prSet presAssocID="{BEE21AD6-3C26-4A94-B9F6-2840354BC991}" presName="rect4" presStyleLbl="alignAcc1" presStyleIdx="3" presStyleCnt="7"/>
      <dgm:spPr/>
      <dgm:t>
        <a:bodyPr/>
        <a:lstStyle/>
        <a:p>
          <a:endParaRPr lang="cs-CZ"/>
        </a:p>
      </dgm:t>
    </dgm:pt>
    <dgm:pt modelId="{0A72D4BF-E6F9-4608-B949-93C99DFD0EB6}" type="pres">
      <dgm:prSet presAssocID="{76B737AC-ECB1-48BC-9026-7BF3A2A13946}" presName="vertSpace5" presStyleLbl="node1" presStyleIdx="3" presStyleCnt="7"/>
      <dgm:spPr/>
    </dgm:pt>
    <dgm:pt modelId="{07202CD6-EE8C-4D42-AE18-FF7036F87082}" type="pres">
      <dgm:prSet presAssocID="{76B737AC-ECB1-48BC-9026-7BF3A2A13946}" presName="circle5" presStyleLbl="node1" presStyleIdx="4" presStyleCnt="7"/>
      <dgm:spPr/>
    </dgm:pt>
    <dgm:pt modelId="{B6906AB9-8456-48D1-A076-BC74C9ECF91A}" type="pres">
      <dgm:prSet presAssocID="{76B737AC-ECB1-48BC-9026-7BF3A2A13946}" presName="rect5" presStyleLbl="alignAcc1" presStyleIdx="4" presStyleCnt="7"/>
      <dgm:spPr/>
      <dgm:t>
        <a:bodyPr/>
        <a:lstStyle/>
        <a:p>
          <a:endParaRPr lang="cs-CZ"/>
        </a:p>
      </dgm:t>
    </dgm:pt>
    <dgm:pt modelId="{86BDC062-9441-4EE1-99E8-EE3FBD8A0520}" type="pres">
      <dgm:prSet presAssocID="{C1B72E39-5077-4856-920F-423C4D2EDA3D}" presName="vertSpace6" presStyleLbl="node1" presStyleIdx="4" presStyleCnt="7"/>
      <dgm:spPr/>
    </dgm:pt>
    <dgm:pt modelId="{3893A2FA-F0DD-4517-AA24-63F06A54548B}" type="pres">
      <dgm:prSet presAssocID="{C1B72E39-5077-4856-920F-423C4D2EDA3D}" presName="circle6" presStyleLbl="node1" presStyleIdx="5" presStyleCnt="7"/>
      <dgm:spPr/>
    </dgm:pt>
    <dgm:pt modelId="{8825D5FA-181B-4D01-B670-119518EC28D3}" type="pres">
      <dgm:prSet presAssocID="{C1B72E39-5077-4856-920F-423C4D2EDA3D}" presName="rect6" presStyleLbl="alignAcc1" presStyleIdx="5" presStyleCnt="7"/>
      <dgm:spPr/>
      <dgm:t>
        <a:bodyPr/>
        <a:lstStyle/>
        <a:p>
          <a:endParaRPr lang="cs-CZ"/>
        </a:p>
      </dgm:t>
    </dgm:pt>
    <dgm:pt modelId="{3574EFA5-C958-4996-9C2F-6888F3465A27}" type="pres">
      <dgm:prSet presAssocID="{D1B46980-6531-4606-95E6-44980827E919}" presName="vertSpace7" presStyleLbl="node1" presStyleIdx="5" presStyleCnt="7"/>
      <dgm:spPr/>
    </dgm:pt>
    <dgm:pt modelId="{8696EA47-AAC4-43C9-89EE-1A084C1EDBEC}" type="pres">
      <dgm:prSet presAssocID="{D1B46980-6531-4606-95E6-44980827E919}" presName="circle7" presStyleLbl="node1" presStyleIdx="6" presStyleCnt="7"/>
      <dgm:spPr/>
    </dgm:pt>
    <dgm:pt modelId="{3058C0DB-C895-47D8-A490-F976938BF9F7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37D72-1A50-460A-901E-7F703DF380D7}" type="pres">
      <dgm:prSet presAssocID="{D86C6FD4-77E6-48EE-9920-36A5CC7480BE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DEC70-61E3-4DF9-B5CD-F7021F4F26CE}" type="pres">
      <dgm:prSet presAssocID="{8050AD71-8A50-43A7-BB56-2828497EE957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428EB1-E3CF-41AE-A584-492B9435571D}" type="pres">
      <dgm:prSet presAssocID="{BEE21AD6-3C26-4A94-B9F6-2840354BC991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57FC1-B37F-4CDE-A93C-D30BEBB4A92A}" type="pres">
      <dgm:prSet presAssocID="{76B737AC-ECB1-48BC-9026-7BF3A2A1394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34B0E-9501-43E4-BAF7-045CC1D570D7}" type="pres">
      <dgm:prSet presAssocID="{C1B72E39-5077-4856-920F-423C4D2EDA3D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079DA-0D96-4335-BF54-C213DE250274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AC0F45-6CAE-4059-92A8-CA0D2D072832}" type="presOf" srcId="{D86C6FD4-77E6-48EE-9920-36A5CC7480BE}" destId="{1B737D72-1A50-460A-901E-7F703DF380D7}" srcOrd="1" destOrd="0" presId="urn:microsoft.com/office/officeart/2005/8/layout/target3"/>
    <dgm:cxn modelId="{58B0A565-5021-431F-89DE-57061E152C5F}" type="presOf" srcId="{BEE21AD6-3C26-4A94-B9F6-2840354BC991}" destId="{C3428EB1-E3CF-41AE-A584-492B9435571D}" srcOrd="1" destOrd="0" presId="urn:microsoft.com/office/officeart/2005/8/layout/target3"/>
    <dgm:cxn modelId="{B34C1349-CC91-4F84-891F-E20786D101AC}" type="presOf" srcId="{D1D4F407-5343-4D3F-B5B9-D407B03CAEB4}" destId="{AED2198E-93D5-4001-81B4-73124B309672}" srcOrd="1" destOrd="0" presId="urn:microsoft.com/office/officeart/2005/8/layout/target3"/>
    <dgm:cxn modelId="{EAB35538-72CF-4BD6-B878-E56704B44273}" type="presOf" srcId="{D1D4F407-5343-4D3F-B5B9-D407B03CAEB4}" destId="{D005CE8C-CC26-4C3E-AC11-E15060ECD759}" srcOrd="0" destOrd="0" presId="urn:microsoft.com/office/officeart/2005/8/layout/target3"/>
    <dgm:cxn modelId="{A15101F4-20F0-4420-BF0A-C48A2F24610D}" type="presOf" srcId="{D1B46980-6531-4606-95E6-44980827E919}" destId="{3058C0DB-C895-47D8-A490-F976938BF9F7}" srcOrd="0" destOrd="0" presId="urn:microsoft.com/office/officeart/2005/8/layout/target3"/>
    <dgm:cxn modelId="{09C886CD-C694-4CC9-84DC-386A6622ED67}" srcId="{757F3AB3-0718-4624-B441-E567A8F0AB56}" destId="{C1B72E39-5077-4856-920F-423C4D2EDA3D}" srcOrd="5" destOrd="0" parTransId="{FC4ECC99-C9D4-4B3E-B982-1EF134A09DA2}" sibTransId="{EAD988B9-CE21-4534-BC88-7090139E2A9C}"/>
    <dgm:cxn modelId="{48B2A694-472F-41B1-8333-E5113C9B790C}" srcId="{757F3AB3-0718-4624-B441-E567A8F0AB56}" destId="{D86C6FD4-77E6-48EE-9920-36A5CC7480BE}" srcOrd="1" destOrd="0" parTransId="{EFEB3A17-0476-4764-9030-05F1336966F1}" sibTransId="{8E7370D8-B158-42BE-B485-ED28624D48FD}"/>
    <dgm:cxn modelId="{3D8B58AB-E42C-4096-A52B-917973338E39}" type="presOf" srcId="{D86C6FD4-77E6-48EE-9920-36A5CC7480BE}" destId="{D3B6497F-8FA5-4B21-8CD3-394FAB5980BD}" srcOrd="0" destOrd="0" presId="urn:microsoft.com/office/officeart/2005/8/layout/target3"/>
    <dgm:cxn modelId="{9A4E6271-9044-4537-B08F-22A0D2B69139}" type="presOf" srcId="{C1B72E39-5077-4856-920F-423C4D2EDA3D}" destId="{ED334B0E-9501-43E4-BAF7-045CC1D570D7}" srcOrd="1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F782CFC2-DC03-4FDC-B3E2-249B2525EE18}" type="presOf" srcId="{8050AD71-8A50-43A7-BB56-2828497EE957}" destId="{E4E4F95C-D269-4AA4-9E23-733BD2405ED1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032A84-2253-44A1-BC6A-668B2EE3A2AA}" srcId="{757F3AB3-0718-4624-B441-E567A8F0AB56}" destId="{BEE21AD6-3C26-4A94-B9F6-2840354BC991}" srcOrd="3" destOrd="0" parTransId="{E5981879-E747-4B69-AD64-8C878F21AEC3}" sibTransId="{996781D7-BFE9-4C01-AC75-382364E0975D}"/>
    <dgm:cxn modelId="{A149CEF8-1F63-4F89-8506-0264ACF9D380}" type="presOf" srcId="{76B737AC-ECB1-48BC-9026-7BF3A2A13946}" destId="{0AC57FC1-B37F-4CDE-A93C-D30BEBB4A92A}" srcOrd="1" destOrd="0" presId="urn:microsoft.com/office/officeart/2005/8/layout/target3"/>
    <dgm:cxn modelId="{D184211C-514B-4F67-AD1A-25DC0E03455D}" type="presOf" srcId="{D1B46980-6531-4606-95E6-44980827E919}" destId="{BB1079DA-0D96-4335-BF54-C213DE250274}" srcOrd="1" destOrd="0" presId="urn:microsoft.com/office/officeart/2005/8/layout/target3"/>
    <dgm:cxn modelId="{A3138412-E389-45AB-91D5-17B7DCA4F456}" srcId="{757F3AB3-0718-4624-B441-E567A8F0AB56}" destId="{76B737AC-ECB1-48BC-9026-7BF3A2A13946}" srcOrd="4" destOrd="0" parTransId="{70928ACA-FE34-4565-9E68-1162D471A166}" sibTransId="{5BCA1882-FCE5-4405-8D9E-D590F9564E20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E0E35E70-3983-4B48-B17E-551B6D9B7EA6}" type="presOf" srcId="{757F3AB3-0718-4624-B441-E567A8F0AB56}" destId="{333A1088-737F-45CB-B68E-254E46348037}" srcOrd="0" destOrd="0" presId="urn:microsoft.com/office/officeart/2005/8/layout/target3"/>
    <dgm:cxn modelId="{0D4B351E-6BFE-4FF8-92E0-BB160A392C1F}" type="presOf" srcId="{8050AD71-8A50-43A7-BB56-2828497EE957}" destId="{876DEC70-61E3-4DF9-B5CD-F7021F4F26CE}" srcOrd="1" destOrd="0" presId="urn:microsoft.com/office/officeart/2005/8/layout/target3"/>
    <dgm:cxn modelId="{A1E29299-ABC5-41A8-9D74-2D5AC16F0A4F}" srcId="{757F3AB3-0718-4624-B441-E567A8F0AB56}" destId="{8050AD71-8A50-43A7-BB56-2828497EE957}" srcOrd="2" destOrd="0" parTransId="{6987DFD5-5A1B-4E6F-8430-EFFE9B7B8F5C}" sibTransId="{ADB35157-982A-4AFB-8F95-6A46DA5F1865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5CC03F88-54E9-446E-BE64-6873D3781A9C}" type="presOf" srcId="{76B737AC-ECB1-48BC-9026-7BF3A2A13946}" destId="{B6906AB9-8456-48D1-A076-BC74C9ECF91A}" srcOrd="0" destOrd="0" presId="urn:microsoft.com/office/officeart/2005/8/layout/target3"/>
    <dgm:cxn modelId="{ADC544D8-8400-4EA6-A267-AB9CBE83828A}" type="presOf" srcId="{C1B72E39-5077-4856-920F-423C4D2EDA3D}" destId="{8825D5FA-181B-4D01-B670-119518EC28D3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F1A2D857-D9EE-4D62-A073-D3B102F795D7}" type="presOf" srcId="{BEE21AD6-3C26-4A94-B9F6-2840354BC991}" destId="{71354624-C82A-4350-A215-BF38547B047E}" srcOrd="0" destOrd="0" presId="urn:microsoft.com/office/officeart/2005/8/layout/target3"/>
    <dgm:cxn modelId="{F628FFE0-3E4A-49BE-BBD9-3FE65426AF19}" type="presParOf" srcId="{333A1088-737F-45CB-B68E-254E46348037}" destId="{F5ABB229-8D3B-4694-996A-96F23CF14429}" srcOrd="0" destOrd="0" presId="urn:microsoft.com/office/officeart/2005/8/layout/target3"/>
    <dgm:cxn modelId="{06C1417D-51BF-468C-87EC-7DD376B36D01}" type="presParOf" srcId="{333A1088-737F-45CB-B68E-254E46348037}" destId="{F41139FD-01EE-4571-8B17-4FB00FC51163}" srcOrd="1" destOrd="0" presId="urn:microsoft.com/office/officeart/2005/8/layout/target3"/>
    <dgm:cxn modelId="{64371D36-6BF8-4735-9F25-4AD88FDBE552}" type="presParOf" srcId="{333A1088-737F-45CB-B68E-254E46348037}" destId="{D005CE8C-CC26-4C3E-AC11-E15060ECD759}" srcOrd="2" destOrd="0" presId="urn:microsoft.com/office/officeart/2005/8/layout/target3"/>
    <dgm:cxn modelId="{7D1FD905-F558-4A02-A640-4C193B1BC1D7}" type="presParOf" srcId="{333A1088-737F-45CB-B68E-254E46348037}" destId="{A892B531-2738-4376-9AEB-B74F79EBFCA6}" srcOrd="3" destOrd="0" presId="urn:microsoft.com/office/officeart/2005/8/layout/target3"/>
    <dgm:cxn modelId="{141B434E-98C1-44F7-85B4-791A0FE5B06B}" type="presParOf" srcId="{333A1088-737F-45CB-B68E-254E46348037}" destId="{7186A62A-3033-4AB1-A7B5-1B1F14297FB4}" srcOrd="4" destOrd="0" presId="urn:microsoft.com/office/officeart/2005/8/layout/target3"/>
    <dgm:cxn modelId="{957C21E8-196D-4C34-903B-22C753890CFD}" type="presParOf" srcId="{333A1088-737F-45CB-B68E-254E46348037}" destId="{D3B6497F-8FA5-4B21-8CD3-394FAB5980BD}" srcOrd="5" destOrd="0" presId="urn:microsoft.com/office/officeart/2005/8/layout/target3"/>
    <dgm:cxn modelId="{1D97BED4-AA50-4E6D-AF3C-9A6DD12CA06C}" type="presParOf" srcId="{333A1088-737F-45CB-B68E-254E46348037}" destId="{EFFF893A-B66F-446C-8592-CAF31BEE47F4}" srcOrd="6" destOrd="0" presId="urn:microsoft.com/office/officeart/2005/8/layout/target3"/>
    <dgm:cxn modelId="{EA3A4406-39A7-4739-9937-75BE2BD8F886}" type="presParOf" srcId="{333A1088-737F-45CB-B68E-254E46348037}" destId="{64FEC069-8070-4CB0-A7B3-2E4BB46A6775}" srcOrd="7" destOrd="0" presId="urn:microsoft.com/office/officeart/2005/8/layout/target3"/>
    <dgm:cxn modelId="{6E73F670-FA17-4C89-A4D8-DBC928C9213F}" type="presParOf" srcId="{333A1088-737F-45CB-B68E-254E46348037}" destId="{E4E4F95C-D269-4AA4-9E23-733BD2405ED1}" srcOrd="8" destOrd="0" presId="urn:microsoft.com/office/officeart/2005/8/layout/target3"/>
    <dgm:cxn modelId="{E7FD48A5-D5DB-4632-8B62-F095EB5EFB3D}" type="presParOf" srcId="{333A1088-737F-45CB-B68E-254E46348037}" destId="{60705EA4-A96F-4869-83C5-E8D05E1349AA}" srcOrd="9" destOrd="0" presId="urn:microsoft.com/office/officeart/2005/8/layout/target3"/>
    <dgm:cxn modelId="{3EAEBC9D-9E9A-48B7-A5F5-6820EDF039D9}" type="presParOf" srcId="{333A1088-737F-45CB-B68E-254E46348037}" destId="{427A0A2D-33BE-41A1-B098-5238676CFBA1}" srcOrd="10" destOrd="0" presId="urn:microsoft.com/office/officeart/2005/8/layout/target3"/>
    <dgm:cxn modelId="{D70B820F-DBE8-4AF2-9717-5D6B78DE9A2E}" type="presParOf" srcId="{333A1088-737F-45CB-B68E-254E46348037}" destId="{71354624-C82A-4350-A215-BF38547B047E}" srcOrd="11" destOrd="0" presId="urn:microsoft.com/office/officeart/2005/8/layout/target3"/>
    <dgm:cxn modelId="{BC621C0A-0E2F-4910-8888-3A63F3ECFF37}" type="presParOf" srcId="{333A1088-737F-45CB-B68E-254E46348037}" destId="{0A72D4BF-E6F9-4608-B949-93C99DFD0EB6}" srcOrd="12" destOrd="0" presId="urn:microsoft.com/office/officeart/2005/8/layout/target3"/>
    <dgm:cxn modelId="{55CC5C61-9F8A-4F88-BDC1-DCC799107223}" type="presParOf" srcId="{333A1088-737F-45CB-B68E-254E46348037}" destId="{07202CD6-EE8C-4D42-AE18-FF7036F87082}" srcOrd="13" destOrd="0" presId="urn:microsoft.com/office/officeart/2005/8/layout/target3"/>
    <dgm:cxn modelId="{A3CC12E0-927F-4815-BF48-692DACB8551E}" type="presParOf" srcId="{333A1088-737F-45CB-B68E-254E46348037}" destId="{B6906AB9-8456-48D1-A076-BC74C9ECF91A}" srcOrd="14" destOrd="0" presId="urn:microsoft.com/office/officeart/2005/8/layout/target3"/>
    <dgm:cxn modelId="{BC810EFC-8CE2-4D67-9B47-2CDBB3299377}" type="presParOf" srcId="{333A1088-737F-45CB-B68E-254E46348037}" destId="{86BDC062-9441-4EE1-99E8-EE3FBD8A0520}" srcOrd="15" destOrd="0" presId="urn:microsoft.com/office/officeart/2005/8/layout/target3"/>
    <dgm:cxn modelId="{63F96B95-B4EB-40D5-AE9E-435F5DE98AC5}" type="presParOf" srcId="{333A1088-737F-45CB-B68E-254E46348037}" destId="{3893A2FA-F0DD-4517-AA24-63F06A54548B}" srcOrd="16" destOrd="0" presId="urn:microsoft.com/office/officeart/2005/8/layout/target3"/>
    <dgm:cxn modelId="{21463793-1718-4678-BE4A-AFD63775764F}" type="presParOf" srcId="{333A1088-737F-45CB-B68E-254E46348037}" destId="{8825D5FA-181B-4D01-B670-119518EC28D3}" srcOrd="17" destOrd="0" presId="urn:microsoft.com/office/officeart/2005/8/layout/target3"/>
    <dgm:cxn modelId="{56FA71EC-212D-44BF-88A6-A82984A79272}" type="presParOf" srcId="{333A1088-737F-45CB-B68E-254E46348037}" destId="{3574EFA5-C958-4996-9C2F-6888F3465A27}" srcOrd="18" destOrd="0" presId="urn:microsoft.com/office/officeart/2005/8/layout/target3"/>
    <dgm:cxn modelId="{C6A6C1CB-6B77-4476-AF2A-8AA9F8DA10D9}" type="presParOf" srcId="{333A1088-737F-45CB-B68E-254E46348037}" destId="{8696EA47-AAC4-43C9-89EE-1A084C1EDBEC}" srcOrd="19" destOrd="0" presId="urn:microsoft.com/office/officeart/2005/8/layout/target3"/>
    <dgm:cxn modelId="{962B5045-C08F-43F0-919E-D0791E82AD46}" type="presParOf" srcId="{333A1088-737F-45CB-B68E-254E46348037}" destId="{3058C0DB-C895-47D8-A490-F976938BF9F7}" srcOrd="20" destOrd="0" presId="urn:microsoft.com/office/officeart/2005/8/layout/target3"/>
    <dgm:cxn modelId="{7653954C-BEA4-44B9-A88A-62AE8822F657}" type="presParOf" srcId="{333A1088-737F-45CB-B68E-254E46348037}" destId="{AED2198E-93D5-4001-81B4-73124B309672}" srcOrd="21" destOrd="0" presId="urn:microsoft.com/office/officeart/2005/8/layout/target3"/>
    <dgm:cxn modelId="{A4CD78BA-2408-4DB7-9A79-CBFAAD868E38}" type="presParOf" srcId="{333A1088-737F-45CB-B68E-254E46348037}" destId="{1B737D72-1A50-460A-901E-7F703DF380D7}" srcOrd="22" destOrd="0" presId="urn:microsoft.com/office/officeart/2005/8/layout/target3"/>
    <dgm:cxn modelId="{25F344F4-481A-4390-A501-947BEE401C74}" type="presParOf" srcId="{333A1088-737F-45CB-B68E-254E46348037}" destId="{876DEC70-61E3-4DF9-B5CD-F7021F4F26CE}" srcOrd="23" destOrd="0" presId="urn:microsoft.com/office/officeart/2005/8/layout/target3"/>
    <dgm:cxn modelId="{02F73CEB-D411-4DA8-A32B-1DF64A744FC4}" type="presParOf" srcId="{333A1088-737F-45CB-B68E-254E46348037}" destId="{C3428EB1-E3CF-41AE-A584-492B9435571D}" srcOrd="24" destOrd="0" presId="urn:microsoft.com/office/officeart/2005/8/layout/target3"/>
    <dgm:cxn modelId="{DAE58082-2D16-4ACA-93EA-C33DC878C56E}" type="presParOf" srcId="{333A1088-737F-45CB-B68E-254E46348037}" destId="{0AC57FC1-B37F-4CDE-A93C-D30BEBB4A92A}" srcOrd="25" destOrd="0" presId="urn:microsoft.com/office/officeart/2005/8/layout/target3"/>
    <dgm:cxn modelId="{1B62E70D-6FCC-4CC7-A365-91697E8C87B6}" type="presParOf" srcId="{333A1088-737F-45CB-B68E-254E46348037}" destId="{ED334B0E-9501-43E4-BAF7-045CC1D570D7}" srcOrd="26" destOrd="0" presId="urn:microsoft.com/office/officeart/2005/8/layout/target3"/>
    <dgm:cxn modelId="{570562FA-A7ED-4560-ACAA-D427A4A2C32E}" type="presParOf" srcId="{333A1088-737F-45CB-B68E-254E46348037}" destId="{BB1079DA-0D96-4335-BF54-C213DE250274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7186A62A-3033-4AB1-A7B5-1B1F14297FB4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3B6497F-8FA5-4B21-8CD3-394FAB5980BD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64FEC069-8070-4CB0-A7B3-2E4BB46A6775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4E4F95C-D269-4AA4-9E23-733BD2405ED1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427A0A2D-33BE-41A1-B098-5238676CFBA1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354624-C82A-4350-A215-BF38547B047E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        DATUM: 16.12.2011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07202CD6-EE8C-4D42-AE18-FF7036F87082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6906AB9-8456-48D1-A076-BC74C9ECF91A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VY_52_INOVACE_01_č.21_LIBERECKÝ KRAJ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3893A2FA-F0DD-4517-AA24-63F06A54548B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825D5FA-181B-4D01-B670-119518EC28D3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8696EA47-AAC4-43C9-89EE-1A084C1EDBEC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058C0DB-C895-47D8-A490-F976938BF9F7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E7B4F-1A3B-4D0F-932C-B05661439E2F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B47B60-F8C4-442D-9A80-B4AF6D81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49655-637F-40D8-9FA7-76942A174249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0EAA0-DEB8-46E5-9BBC-45578F22C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berec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Libere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rnov" TargetMode="External"/><Relationship Id="rId2" Type="http://schemas.openxmlformats.org/officeDocument/2006/relationships/hyperlink" Target="http://cs.wikipedia.org/wiki/Jablonec_nad_Nisou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Jilemnic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IMG_7143_resize.jpg" TargetMode="External"/><Relationship Id="rId13" Type="http://schemas.openxmlformats.org/officeDocument/2006/relationships/hyperlink" Target="http://commons.wikimedia.org/wiki/File:Crystalex_1.jpg" TargetMode="External"/><Relationship Id="rId3" Type="http://schemas.openxmlformats.org/officeDocument/2006/relationships/hyperlink" Target="http://commons.wikimedia.org/wiki/File:Jested3_2-2.jpg" TargetMode="External"/><Relationship Id="rId7" Type="http://schemas.openxmlformats.org/officeDocument/2006/relationships/hyperlink" Target="http://commons.wikimedia.org/wiki/File:Liberec,_radnice_01.jpg" TargetMode="External"/><Relationship Id="rId12" Type="http://schemas.openxmlformats.org/officeDocument/2006/relationships/hyperlink" Target="http://commons.wikimedia.org/wiki/File:HutaSzkla-Harrachov.jpg" TargetMode="External"/><Relationship Id="rId2" Type="http://schemas.openxmlformats.org/officeDocument/2006/relationships/hyperlink" Target="http://commons.wikimedia.org/wiki/File:Liberec_distri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achn%C3%AD_ostrov.jpg" TargetMode="External"/><Relationship Id="rId11" Type="http://schemas.openxmlformats.org/officeDocument/2006/relationships/hyperlink" Target="http://commons.wikimedia.org/wiki/File:Jilemnice-z%C3%A1mek_1.jpg" TargetMode="External"/><Relationship Id="rId5" Type="http://schemas.openxmlformats.org/officeDocument/2006/relationships/hyperlink" Target="http://commons.wikimedia.org/wiki/File:Izera_01.jpg" TargetMode="External"/><Relationship Id="rId10" Type="http://schemas.openxmlformats.org/officeDocument/2006/relationships/hyperlink" Target="http://commons.wikimedia.org/wiki/File:N%C3%A1m%C4%9Bst%C3%AD_%C4%8Cesk%C3%A9ho_r%C3%A1je,_Turnov_(2).jpg" TargetMode="External"/><Relationship Id="rId4" Type="http://schemas.openxmlformats.org/officeDocument/2006/relationships/hyperlink" Target="http://commons.wikimedia.org/wiki/File:Sm%C4%9Bdavsk%C3%A1_hornatina,_Jizera,_vrchol_02.jpg" TargetMode="External"/><Relationship Id="rId9" Type="http://schemas.openxmlformats.org/officeDocument/2006/relationships/hyperlink" Target="http://commons.wikimedia.org/wiki/File:Mseno_prehrada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ychrov_Castle.jpg" TargetMode="External"/><Relationship Id="rId3" Type="http://schemas.openxmlformats.org/officeDocument/2006/relationships/hyperlink" Target="http://commons.wikimedia.org/wiki/File:Panska_skala.jpg" TargetMode="External"/><Relationship Id="rId7" Type="http://schemas.openxmlformats.org/officeDocument/2006/relationships/hyperlink" Target="http://commons.wikimedia.org/wiki/File:Lomenice_Dlaskova_statku.jpg" TargetMode="External"/><Relationship Id="rId2" Type="http://schemas.openxmlformats.org/officeDocument/2006/relationships/hyperlink" Target="http://commons.wikimedia.org/wiki/File:Bozkov_-_jeskyn%C4%9B_2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uboskalsko_482.jpg" TargetMode="External"/><Relationship Id="rId11" Type="http://schemas.openxmlformats.org/officeDocument/2006/relationships/hyperlink" Target="http://commons.wikimedia.org/wiki/File:Hrad_Sloup.jpg" TargetMode="External"/><Relationship Id="rId5" Type="http://schemas.openxmlformats.org/officeDocument/2006/relationships/hyperlink" Target="http://commons.wikimedia.org/wiki/File:Trosky(js).jpg" TargetMode="External"/><Relationship Id="rId10" Type="http://schemas.openxmlformats.org/officeDocument/2006/relationships/hyperlink" Target="http://commons.wikimedia.org/wiki/File:Burg_B%C3%B6sig1.jpg" TargetMode="External"/><Relationship Id="rId4" Type="http://schemas.openxmlformats.org/officeDocument/2006/relationships/hyperlink" Target="http://commons.wikimedia.org/wiki/File:Rovensko_-_zvonice_04.jpg" TargetMode="External"/><Relationship Id="rId9" Type="http://schemas.openxmlformats.org/officeDocument/2006/relationships/hyperlink" Target="http://commons.wikimedia.org/wiki/File:Zamek_Hruba_Skala,_pohled_z_vyhlidky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11560" y="134076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763688" y="4005064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691680" y="4437112"/>
            <a:ext cx="66967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v hodinách vlastivědy v 5.ročníku při výuce zeměpisné části,  ve které se žáci seznamují s jednotlivými kraji České republiky.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poznávají Liberecký kraj. Seznamují se s jeho přírodními podmínkami, velkými městy, průmyslem, zemědělstvím a zajímavými místy. Při prezentaci žáci vyhledávají uvedená místa v příručních mapách a zjišťují o nich další informace. Mohou si dělat poznámky do sešitu. Více informací o městech mohou zjišťovat na hypertextových odkazech měst.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na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1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LIBERECKÝ KRAJ</a:t>
            </a:r>
            <a:endParaRPr lang="cs-CZ" sz="110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76px-Liberec_districts.pn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896" t="3779" r="3566" b="2995"/>
          <a:stretch>
            <a:fillRect/>
          </a:stretch>
        </p:blipFill>
        <p:spPr>
          <a:xfrm>
            <a:off x="1187624" y="188640"/>
            <a:ext cx="6840760" cy="532859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5445224"/>
            <a:ext cx="6552728" cy="10801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Liberecký kraj leží v severních Čechách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krajské město: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Liberec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POVRCH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5877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CHKO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Jizerské hory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nejvyšší hora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Smrk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pramen </a:t>
            </a:r>
            <a:r>
              <a:rPr lang="cs-CZ" sz="2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Jizery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CHKO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Lužické hory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 nejvyšší hora </a:t>
            </a:r>
            <a:r>
              <a:rPr lang="cs-CZ" sz="2600" b="1" i="1" dirty="0" err="1" smtClean="0">
                <a:latin typeface="Times New Roman" pitchFamily="18" charset="0"/>
                <a:cs typeface="Times New Roman" pitchFamily="18" charset="0"/>
              </a:rPr>
              <a:t>Luž</a:t>
            </a:r>
            <a:endParaRPr lang="cs-CZ" sz="26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• hora </a:t>
            </a:r>
            <a:r>
              <a:rPr lang="cs-CZ" sz="2600" b="1" u="sng" dirty="0" smtClean="0">
                <a:latin typeface="Times New Roman" pitchFamily="18" charset="0"/>
                <a:cs typeface="Times New Roman" pitchFamily="18" charset="0"/>
              </a:rPr>
              <a:t>Ještěd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–vysílač, hotel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Jizerské hory – vrchol Jizera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50px-Jested3_2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564904"/>
            <a:ext cx="2835000" cy="37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6" descr="800PX-~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211960" y="2492896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VODSTVO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řeky: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Jizera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err="1" smtClean="0">
                <a:latin typeface="Times New Roman" pitchFamily="18" charset="0"/>
                <a:cs typeface="Times New Roman" pitchFamily="18" charset="0"/>
              </a:rPr>
              <a:t>Ploučnice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Nisa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Máchovo jezero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Máchovo jezero-Kachní ostrov</a:t>
            </a: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600" b="1" i="1" dirty="0" smtClean="0">
                <a:latin typeface="Times New Roman" pitchFamily="18" charset="0"/>
                <a:cs typeface="Times New Roman" pitchFamily="18" charset="0"/>
              </a:rPr>
              <a:t>řeka Jizera</a:t>
            </a:r>
            <a:endParaRPr lang="cs-CZ" sz="26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8" descr="688px-Izera_01.jpg"/>
          <p:cNvPicPr>
            <a:picLocks noChangeAspect="1"/>
          </p:cNvPicPr>
          <p:nvPr/>
        </p:nvPicPr>
        <p:blipFill>
          <a:blip r:embed="rId2" cstate="print"/>
          <a:srcRect t="7000" b="7000"/>
          <a:stretch>
            <a:fillRect/>
          </a:stretch>
        </p:blipFill>
        <p:spPr>
          <a:xfrm>
            <a:off x="323528" y="2564904"/>
            <a:ext cx="4080000" cy="3060000"/>
          </a:xfrm>
          <a:prstGeom prst="rect">
            <a:avLst/>
          </a:prstGeom>
        </p:spPr>
      </p:pic>
      <p:pic>
        <p:nvPicPr>
          <p:cNvPr id="5" name="Zástupný symbol pro obrázek 10" descr="800PX-~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716016" y="1916832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LIBEREC</a:t>
            </a:r>
            <a:endParaRPr lang="cs-CZ" sz="36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krajské město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řece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Nise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-zámek, radnice, univerzita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Botanická zahrada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Aquapark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-letiště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průmysl textilní, strojírenský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radnice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ZOO-nejstarší (1919), vzácní bílí tygři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12" descr="450px-Liberec,_radnice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1052736"/>
            <a:ext cx="3267000" cy="435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14" descr="800px-IMG_7143_resize.jpg"/>
          <p:cNvPicPr>
            <a:picLocks noChangeAspect="1"/>
          </p:cNvPicPr>
          <p:nvPr/>
        </p:nvPicPr>
        <p:blipFill>
          <a:blip r:embed="rId4" cstate="print"/>
          <a:srcRect l="13699" t="19806" r="5583" b="12795"/>
          <a:stretch>
            <a:fillRect/>
          </a:stretch>
        </p:blipFill>
        <p:spPr>
          <a:xfrm>
            <a:off x="971600" y="3789040"/>
            <a:ext cx="4012552" cy="223224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MĚSTA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Jablonec nad Nisou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skla a bižuterie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-výroba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skleněné bižuterie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-přehrada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Mšeno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→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Turnov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-Náměstí Českého ráje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Muzeum Českého ráje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-nejstarší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šperkařská škola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18" descr="800px-Mseno_prehrada.jpg"/>
          <p:cNvPicPr>
            <a:picLocks noChangeAspect="1"/>
          </p:cNvPicPr>
          <p:nvPr/>
        </p:nvPicPr>
        <p:blipFill>
          <a:blip r:embed="rId4" cstate="print"/>
          <a:srcRect t="9413" r="48682"/>
          <a:stretch>
            <a:fillRect/>
          </a:stretch>
        </p:blipFill>
        <p:spPr>
          <a:xfrm>
            <a:off x="4499992" y="980728"/>
            <a:ext cx="4132413" cy="277196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20" descr="800px-IMG_7143_resize.jpg"/>
          <p:cNvPicPr>
            <a:picLocks noChangeAspect="1"/>
          </p:cNvPicPr>
          <p:nvPr/>
        </p:nvPicPr>
        <p:blipFill>
          <a:blip r:embed="rId5" cstate="print"/>
          <a:srcRect l="9500" r="9500"/>
          <a:stretch>
            <a:fillRect/>
          </a:stretch>
        </p:blipFill>
        <p:spPr>
          <a:xfrm>
            <a:off x="323528" y="3356992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Jilemnice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Krkonošské muzeum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historie lyžařství, betlém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Harrachov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sklárna Novosad a syn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(2.nejstarší sklárna 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Lyžařské muzeum</a:t>
            </a:r>
          </a:p>
          <a:p>
            <a:pPr>
              <a:buNone/>
            </a:pPr>
            <a:endParaRPr lang="cs-CZ" sz="2800" b="1" u="sng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6" descr="800PX-~2.JPG"/>
          <p:cNvPicPr>
            <a:picLocks noChangeAspect="1"/>
          </p:cNvPicPr>
          <p:nvPr/>
        </p:nvPicPr>
        <p:blipFill>
          <a:blip r:embed="rId3" cstate="print"/>
          <a:srcRect l="9524" b="15164"/>
          <a:stretch>
            <a:fillRect/>
          </a:stretch>
        </p:blipFill>
        <p:spPr>
          <a:xfrm>
            <a:off x="4427984" y="548680"/>
            <a:ext cx="4351218" cy="3060000"/>
          </a:xfrm>
          <a:prstGeom prst="rect">
            <a:avLst/>
          </a:prstGeom>
        </p:spPr>
      </p:pic>
      <p:pic>
        <p:nvPicPr>
          <p:cNvPr id="6" name="Zástupný symbol pro obrázek 8" descr="800px-HutaSzkla-Harrachov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251520" y="3501008"/>
            <a:ext cx="4080000" cy="306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PRŮMYSL A ZEMĚDĚLSTVÍ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průmysl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-strojírenský, automobilový (Liberec)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-sklářský (Liberec, Nový Bor, Železný Bor)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-textilní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•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zemědělství: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-oves, pícniny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-chov skotu, produkce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mléka a mléčných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výrobků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  <a:r>
              <a:rPr lang="cs-CZ" sz="2600" i="1" dirty="0" err="1" smtClean="0">
                <a:latin typeface="Times New Roman" pitchFamily="18" charset="0"/>
                <a:cs typeface="Times New Roman" pitchFamily="18" charset="0"/>
              </a:rPr>
              <a:t>Crystalex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 v Novém Boru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2" descr="800px-Crystalex_1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539552" y="3140968"/>
            <a:ext cx="4368000" cy="3276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618856" cy="692696"/>
          </a:xfrm>
        </p:spPr>
        <p:txBody>
          <a:bodyPr>
            <a:norm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ZAJÍMAVOSTI</a:t>
            </a:r>
            <a:endParaRPr lang="cs-CZ" sz="36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57935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		                                      Panská skála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Rovensko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pod Troskami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dřevěná zvonice se 3 obrácenými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zvony, do pohybu se uvádí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šlapáním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      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Bozkovské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jeskyně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24" descr="800PX-~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4067944" y="4005064"/>
            <a:ext cx="3504000" cy="2628000"/>
          </a:xfrm>
          <a:prstGeom prst="rect">
            <a:avLst/>
          </a:prstGeom>
        </p:spPr>
      </p:pic>
      <p:pic>
        <p:nvPicPr>
          <p:cNvPr id="5" name="Zástupný symbol pro obrázek 26" descr="800px-Panska_skal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292080" y="908720"/>
            <a:ext cx="3264363" cy="2448272"/>
          </a:xfrm>
          <a:prstGeom prst="rect">
            <a:avLst/>
          </a:prstGeom>
        </p:spPr>
      </p:pic>
      <p:pic>
        <p:nvPicPr>
          <p:cNvPr id="6" name="Zástupný symbol pro obrázek 28" descr="450px-Rovensko_-_zvonice_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3429000"/>
            <a:ext cx="2286000" cy="304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CHKO Český ráj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oblast mezi Turnovem a Jičínem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-zřícenina Trosky,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Hruboskalsko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Dlaskův statek</a:t>
            </a:r>
            <a:endParaRPr lang="cs-CZ" sz="26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30" descr="800px-Trosky(js).jpg"/>
          <p:cNvPicPr>
            <a:picLocks noChangeAspect="1"/>
          </p:cNvPicPr>
          <p:nvPr/>
        </p:nvPicPr>
        <p:blipFill>
          <a:blip r:embed="rId2" cstate="print"/>
          <a:srcRect l="6417" r="6417"/>
          <a:stretch>
            <a:fillRect/>
          </a:stretch>
        </p:blipFill>
        <p:spPr>
          <a:xfrm>
            <a:off x="467544" y="2204864"/>
            <a:ext cx="3840000" cy="2880000"/>
          </a:xfrm>
          <a:prstGeom prst="rect">
            <a:avLst/>
          </a:prstGeom>
        </p:spPr>
      </p:pic>
      <p:pic>
        <p:nvPicPr>
          <p:cNvPr id="8" name="Zástupný symbol pro obrázek 36" descr="800px-Hruboskalsko_482.jpg"/>
          <p:cNvPicPr>
            <a:picLocks noChangeAspect="1"/>
          </p:cNvPicPr>
          <p:nvPr/>
        </p:nvPicPr>
        <p:blipFill>
          <a:blip r:embed="rId3" cstate="print"/>
          <a:srcRect l="10083" r="10083"/>
          <a:stretch>
            <a:fillRect/>
          </a:stretch>
        </p:blipFill>
        <p:spPr>
          <a:xfrm>
            <a:off x="5076056" y="332656"/>
            <a:ext cx="3840000" cy="2880000"/>
          </a:xfrm>
          <a:prstGeom prst="rect">
            <a:avLst/>
          </a:prstGeom>
        </p:spPr>
      </p:pic>
      <p:pic>
        <p:nvPicPr>
          <p:cNvPr id="9" name="Zástupný symbol pro obrázek 38" descr="383px-Lomenice_Dlaskova_statku.jpg"/>
          <p:cNvPicPr>
            <a:picLocks noChangeAspect="1"/>
          </p:cNvPicPr>
          <p:nvPr/>
        </p:nvPicPr>
        <p:blipFill>
          <a:blip r:embed="rId4" cstate="print"/>
          <a:srcRect t="6553" b="26773"/>
          <a:stretch>
            <a:fillRect/>
          </a:stretch>
        </p:blipFill>
        <p:spPr>
          <a:xfrm>
            <a:off x="5508104" y="3429000"/>
            <a:ext cx="3107142" cy="32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147248" cy="692696"/>
          </a:xfrm>
        </p:spPr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HRADY A ZÁMKY</a:t>
            </a:r>
            <a:endParaRPr lang="cs-CZ" sz="3200" b="1" i="1" u="sng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Sychrov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Hrubá Skála</a:t>
            </a: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Sloup                                                                Bezděz                                  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0" descr="800px-Sychrov_Castle.jpg"/>
          <p:cNvPicPr>
            <a:picLocks noChangeAspect="1"/>
          </p:cNvPicPr>
          <p:nvPr/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611560" y="764704"/>
            <a:ext cx="3600000" cy="2700000"/>
          </a:xfrm>
          <a:prstGeom prst="rect">
            <a:avLst/>
          </a:prstGeom>
        </p:spPr>
      </p:pic>
      <p:pic>
        <p:nvPicPr>
          <p:cNvPr id="5" name="Zástupný symbol pro obrázek 42" descr="800px-Zamek_Hruba_Skala,_pohled_z_vyhlidky_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004048" y="764704"/>
            <a:ext cx="3600000" cy="2700000"/>
          </a:xfrm>
          <a:prstGeom prst="rect">
            <a:avLst/>
          </a:prstGeom>
        </p:spPr>
      </p:pic>
      <p:pic>
        <p:nvPicPr>
          <p:cNvPr id="6" name="Zástupný symbol pro obrázek 44" descr="800px-IMG_7143_resiz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5004048" y="3861048"/>
            <a:ext cx="3600000" cy="2700000"/>
          </a:xfrm>
          <a:prstGeom prst="rect">
            <a:avLst/>
          </a:prstGeom>
        </p:spPr>
      </p:pic>
      <p:pic>
        <p:nvPicPr>
          <p:cNvPr id="7" name="Zástupný symbol pro obrázek 46" descr="800px-Hrad_Sloup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611560" y="3933056"/>
            <a:ext cx="3600000" cy="2700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RARELIBRA.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 [online]. [cit. 27.4.2012].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&lt;http://commons.wikimedia.org/wiki/File:Liberec_districts.png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AK09.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&lt;http://commons.wikimedia.org/wiki/File:Jested3_2-2.jpg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&lt;http://commons.wikimedia.org/wiki/File:Sm%C4%9Bdavsk%C3%A1_hornatina,_Jizera,_vrchol_02.jpg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JOJO.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&lt;http://commons.wikimedia.org/wiki/File:Izera_01.jpg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JIRKASV.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&lt;http://commons.wikimedia.org/wiki/File:Kachn%C3%AD_ostrov.jpg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27.4.2012].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&lt;http://commons.wikimedia.org/wiki/File:Liberec,_radnice_01.jpg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FREE.RIDERS.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&lt;http://commons.wikimedia.org/wiki/File:IMG_7143_resize.jpg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TAIBR, Pavel.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&lt;http://commons.wikimedia.org/wiki/File:Mseno_prehrada.jpg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REJHA, Miloslav.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&lt;http://commons.wikimedia.org/wiki/File:N%C3%A1m%C4%9Bst%C3%AD_%C4%8Cesk%C3%A9ho_r%C3%A1je,_Turnov_ (2).jpg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ERBEN, Jiří.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27.4.2012 ].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&lt;http://commons.wikimedia.org/wiki/File:Jilemnice-z%C3%A1mek_1.jpg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JULO.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&lt;http://commons.wikimedia.org/wiki/File:HutaSzkla-Harrachov.jpg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ZÁKUPÁK.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&lt;http://commons.wikimedia.org/wiki/File:Crystalex_1.jpg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HADONOS.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&lt;http://commons.wikimedia.org/wiki/File:Bozkov_-_jeskyn%C4%9B_29.jpg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MIREK256.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&lt;http://commons.wikimedia.org/wiki/File:Panska_skala.jpg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HADONOS.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&lt;http://commons.wikimedia.org/wiki/File:Rovensko_-_zvonice_04.jpg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STRZELECKI,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Jerzy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&lt;http://commons.wikimedia.org/wiki/File:Trosky(js).jpg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BAŤHA, Matěj.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&lt;http://commons.wikimedia.org/wiki/File:Hruboskalsko_482.jpg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&lt;http://commons.wikimedia.org/wiki/File:Lomenice_Dlaskova_statku.jpg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REJHA, Miloslav.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&lt;http://commons.wikimedia.org/wiki/File:Sychrov_Castle.jpg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&lt;http://commons.wikimedia.org/wiki/File:Zamek_Hruba_Skala,_pohled_z_vyhlidky_1.JPG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HEJKAL.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27.4.2012].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&lt;http://commons.wikimedia.org/wiki/File:Burg_B%C3%B6sig1.jpg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SUPERVHT.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27.4.2012].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&lt;http://commons.wikimedia.org/wiki/File:Hrad_Sloup.jpg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80-7209-440-8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8 – 33.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ŠTECOVÁ,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Zeměpis Česká republika.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Olomouc: Media DIDA, 2007. ISBN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80-87055-06-3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44 – 46.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CHALUPA, Petr; ŠTIKOVÁ, Věra.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Vlastivěda 5-Česká republika jako součást Evropy.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Brno: Nová škola, 2004.</a:t>
            </a:r>
          </a:p>
          <a:p>
            <a:pPr>
              <a:buNone/>
            </a:pP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80-7289-059-X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s. 18 – 19.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442</TotalTime>
  <Words>944</Words>
  <Application>Microsoft Office PowerPoint</Application>
  <PresentationFormat>Předvádění na obrazovce (4:3)</PresentationFormat>
  <Paragraphs>175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LIBERECKÝ KRAJ</vt:lpstr>
      <vt:lpstr>Snímek 3</vt:lpstr>
      <vt:lpstr>POVRCH</vt:lpstr>
      <vt:lpstr>VODSTVO</vt:lpstr>
      <vt:lpstr>LIBEREC</vt:lpstr>
      <vt:lpstr>MĚSTA</vt:lpstr>
      <vt:lpstr>Snímek 8</vt:lpstr>
      <vt:lpstr>PRŮMYSL A ZEMĚDĚLSTVÍ</vt:lpstr>
      <vt:lpstr>ZAJÍMAVOSTI</vt:lpstr>
      <vt:lpstr>Snímek 11</vt:lpstr>
      <vt:lpstr>HRADY A ZÁMKY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Marta</dc:creator>
  <cp:lastModifiedBy>Marta</cp:lastModifiedBy>
  <cp:revision>61</cp:revision>
  <dcterms:created xsi:type="dcterms:W3CDTF">2012-01-31T15:55:41Z</dcterms:created>
  <dcterms:modified xsi:type="dcterms:W3CDTF">2012-07-19T21:54:13Z</dcterms:modified>
</cp:coreProperties>
</file>