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D9978F2-F7A0-46A8-92AC-CFD4FC1FCE8B}" type="doc">
      <dgm:prSet loTypeId="urn:microsoft.com/office/officeart/2005/8/layout/h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570BBD3-D78C-4FFA-BA80-6219E299B73F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  <a:latin typeface="Arial Black" pitchFamily="34" charset="0"/>
            </a:rPr>
            <a:t>1 m</a:t>
          </a:r>
          <a:endParaRPr lang="cs-CZ" b="1" dirty="0">
            <a:solidFill>
              <a:srgbClr val="FF0000"/>
            </a:solidFill>
            <a:latin typeface="Arial Black" pitchFamily="34" charset="0"/>
          </a:endParaRPr>
        </a:p>
      </dgm:t>
    </dgm:pt>
    <dgm:pt modelId="{13CF8FAA-0981-444C-A15B-9D8A39751E57}" type="parTrans" cxnId="{65C7E3BA-F5FB-444A-BCDC-5AC835B3F92C}">
      <dgm:prSet/>
      <dgm:spPr/>
      <dgm:t>
        <a:bodyPr/>
        <a:lstStyle/>
        <a:p>
          <a:endParaRPr lang="cs-CZ" b="1">
            <a:latin typeface="Arial Black" pitchFamily="34" charset="0"/>
          </a:endParaRPr>
        </a:p>
      </dgm:t>
    </dgm:pt>
    <dgm:pt modelId="{841561F8-D641-45DA-9F1B-A2B561AA7628}" type="sibTrans" cxnId="{65C7E3BA-F5FB-444A-BCDC-5AC835B3F92C}">
      <dgm:prSet/>
      <dgm:spPr/>
      <dgm:t>
        <a:bodyPr/>
        <a:lstStyle/>
        <a:p>
          <a:endParaRPr lang="cs-CZ" b="1">
            <a:latin typeface="Arial Black" pitchFamily="34" charset="0"/>
          </a:endParaRPr>
        </a:p>
      </dgm:t>
    </dgm:pt>
    <dgm:pt modelId="{016986D0-C3ED-416F-A5F5-6D4EB2EC9B96}">
      <dgm:prSet phldrT="[Text]"/>
      <dgm:spPr/>
      <dgm:t>
        <a:bodyPr/>
        <a:lstStyle/>
        <a:p>
          <a:r>
            <a:rPr lang="cs-CZ" b="1" dirty="0" smtClean="0">
              <a:latin typeface="Arial Black" pitchFamily="34" charset="0"/>
            </a:rPr>
            <a:t>10</a:t>
          </a:r>
        </a:p>
        <a:p>
          <a:r>
            <a:rPr lang="cs-CZ" b="1" dirty="0" smtClean="0">
              <a:latin typeface="Arial Black" pitchFamily="34" charset="0"/>
            </a:rPr>
            <a:t>dm</a:t>
          </a:r>
          <a:endParaRPr lang="cs-CZ" b="1" dirty="0">
            <a:latin typeface="Arial Black" pitchFamily="34" charset="0"/>
          </a:endParaRPr>
        </a:p>
      </dgm:t>
    </dgm:pt>
    <dgm:pt modelId="{CACECC41-511A-44E6-91F4-20E7EE8F3C68}" type="parTrans" cxnId="{4F6299DB-394A-4012-A69F-0F62D07F2A98}">
      <dgm:prSet/>
      <dgm:spPr/>
      <dgm:t>
        <a:bodyPr/>
        <a:lstStyle/>
        <a:p>
          <a:endParaRPr lang="cs-CZ" b="1">
            <a:latin typeface="Arial Black" pitchFamily="34" charset="0"/>
          </a:endParaRPr>
        </a:p>
      </dgm:t>
    </dgm:pt>
    <dgm:pt modelId="{488D75A7-6FF9-4295-8A31-46750D49C2E8}" type="sibTrans" cxnId="{4F6299DB-394A-4012-A69F-0F62D07F2A98}">
      <dgm:prSet/>
      <dgm:spPr/>
      <dgm:t>
        <a:bodyPr/>
        <a:lstStyle/>
        <a:p>
          <a:endParaRPr lang="cs-CZ" b="1">
            <a:latin typeface="Arial Black" pitchFamily="34" charset="0"/>
          </a:endParaRPr>
        </a:p>
      </dgm:t>
    </dgm:pt>
    <dgm:pt modelId="{5041F5A2-9146-4562-943F-92AC5BF1F566}">
      <dgm:prSet phldrT="[Text]"/>
      <dgm:spPr/>
      <dgm:t>
        <a:bodyPr/>
        <a:lstStyle/>
        <a:p>
          <a:r>
            <a:rPr lang="cs-CZ" b="1" dirty="0" smtClean="0">
              <a:latin typeface="Arial Black" pitchFamily="34" charset="0"/>
            </a:rPr>
            <a:t>100</a:t>
          </a:r>
        </a:p>
        <a:p>
          <a:r>
            <a:rPr lang="cs-CZ" b="1" dirty="0" smtClean="0">
              <a:latin typeface="Arial Black" pitchFamily="34" charset="0"/>
            </a:rPr>
            <a:t>cm</a:t>
          </a:r>
          <a:endParaRPr lang="cs-CZ" b="1" dirty="0">
            <a:latin typeface="Arial Black" pitchFamily="34" charset="0"/>
          </a:endParaRPr>
        </a:p>
      </dgm:t>
    </dgm:pt>
    <dgm:pt modelId="{5578A350-9E30-4D31-A9F5-58917BFC0A04}" type="parTrans" cxnId="{9F395610-0AE1-4DD9-9F52-9563F8BC9B70}">
      <dgm:prSet/>
      <dgm:spPr/>
      <dgm:t>
        <a:bodyPr/>
        <a:lstStyle/>
        <a:p>
          <a:endParaRPr lang="cs-CZ" b="1">
            <a:latin typeface="Arial Black" pitchFamily="34" charset="0"/>
          </a:endParaRPr>
        </a:p>
      </dgm:t>
    </dgm:pt>
    <dgm:pt modelId="{F9F75242-FA5F-4989-A7B6-A3470BC1F2BA}" type="sibTrans" cxnId="{9F395610-0AE1-4DD9-9F52-9563F8BC9B70}">
      <dgm:prSet/>
      <dgm:spPr/>
      <dgm:t>
        <a:bodyPr/>
        <a:lstStyle/>
        <a:p>
          <a:endParaRPr lang="cs-CZ" b="1">
            <a:latin typeface="Arial Black" pitchFamily="34" charset="0"/>
          </a:endParaRPr>
        </a:p>
      </dgm:t>
    </dgm:pt>
    <dgm:pt modelId="{43BBDC6C-40DC-4185-BE4B-AC43116E8714}">
      <dgm:prSet phldrT="[Text]"/>
      <dgm:spPr/>
      <dgm:t>
        <a:bodyPr/>
        <a:lstStyle/>
        <a:p>
          <a:r>
            <a:rPr lang="cs-CZ" b="1" dirty="0" smtClean="0">
              <a:latin typeface="Arial Black" pitchFamily="34" charset="0"/>
            </a:rPr>
            <a:t>1 000</a:t>
          </a:r>
        </a:p>
        <a:p>
          <a:r>
            <a:rPr lang="cs-CZ" b="1" dirty="0" smtClean="0">
              <a:latin typeface="Arial Black" pitchFamily="34" charset="0"/>
            </a:rPr>
            <a:t>mm</a:t>
          </a:r>
          <a:endParaRPr lang="cs-CZ" b="1" dirty="0">
            <a:latin typeface="Arial Black" pitchFamily="34" charset="0"/>
          </a:endParaRPr>
        </a:p>
      </dgm:t>
    </dgm:pt>
    <dgm:pt modelId="{83867B66-A290-4B7C-8784-6D7ED67B3D3C}" type="parTrans" cxnId="{763F1624-BD0A-4B54-9741-C1987966B130}">
      <dgm:prSet/>
      <dgm:spPr/>
      <dgm:t>
        <a:bodyPr/>
        <a:lstStyle/>
        <a:p>
          <a:endParaRPr lang="cs-CZ" b="1">
            <a:latin typeface="Arial Black" pitchFamily="34" charset="0"/>
          </a:endParaRPr>
        </a:p>
      </dgm:t>
    </dgm:pt>
    <dgm:pt modelId="{944E85BC-F381-4E11-A751-0B73603BFCB3}" type="sibTrans" cxnId="{763F1624-BD0A-4B54-9741-C1987966B130}">
      <dgm:prSet/>
      <dgm:spPr/>
      <dgm:t>
        <a:bodyPr/>
        <a:lstStyle/>
        <a:p>
          <a:endParaRPr lang="cs-CZ" b="1">
            <a:latin typeface="Arial Black" pitchFamily="34" charset="0"/>
          </a:endParaRPr>
        </a:p>
      </dgm:t>
    </dgm:pt>
    <dgm:pt modelId="{AC3BAD73-9285-4A3A-AC2A-4DE6FD5F4CF8}" type="pres">
      <dgm:prSet presAssocID="{5D9978F2-F7A0-46A8-92AC-CFD4FC1FCE8B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F3D8E71-9FFA-40A3-912C-4B6E7115A719}" type="pres">
      <dgm:prSet presAssocID="{B570BBD3-D78C-4FFA-BA80-6219E299B73F}" presName="roof" presStyleLbl="dkBgShp" presStyleIdx="0" presStyleCnt="2"/>
      <dgm:spPr/>
      <dgm:t>
        <a:bodyPr/>
        <a:lstStyle/>
        <a:p>
          <a:endParaRPr lang="cs-CZ"/>
        </a:p>
      </dgm:t>
    </dgm:pt>
    <dgm:pt modelId="{DAD0AD54-EBCC-44F6-9452-F7DFD69488DA}" type="pres">
      <dgm:prSet presAssocID="{B570BBD3-D78C-4FFA-BA80-6219E299B73F}" presName="pillars" presStyleCnt="0"/>
      <dgm:spPr/>
    </dgm:pt>
    <dgm:pt modelId="{109A87D9-4FD2-478A-A043-3710308F0D19}" type="pres">
      <dgm:prSet presAssocID="{B570BBD3-D78C-4FFA-BA80-6219E299B73F}" presName="pillar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C9A7C1-2E3F-46CC-8485-960E46D7B4BC}" type="pres">
      <dgm:prSet presAssocID="{5041F5A2-9146-4562-943F-92AC5BF1F566}" presName="pillarX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8D52AE6-60B7-4E3F-85D7-0F88214369F7}" type="pres">
      <dgm:prSet presAssocID="{43BBDC6C-40DC-4185-BE4B-AC43116E8714}" presName="pillar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05580E-4D39-44A4-9A47-1EED3DA0B2C3}" type="pres">
      <dgm:prSet presAssocID="{B570BBD3-D78C-4FFA-BA80-6219E299B73F}" presName="base" presStyleLbl="dkBgShp" presStyleIdx="1" presStyleCnt="2"/>
      <dgm:spPr/>
    </dgm:pt>
  </dgm:ptLst>
  <dgm:cxnLst>
    <dgm:cxn modelId="{4F6299DB-394A-4012-A69F-0F62D07F2A98}" srcId="{B570BBD3-D78C-4FFA-BA80-6219E299B73F}" destId="{016986D0-C3ED-416F-A5F5-6D4EB2EC9B96}" srcOrd="0" destOrd="0" parTransId="{CACECC41-511A-44E6-91F4-20E7EE8F3C68}" sibTransId="{488D75A7-6FF9-4295-8A31-46750D49C2E8}"/>
    <dgm:cxn modelId="{763F1624-BD0A-4B54-9741-C1987966B130}" srcId="{B570BBD3-D78C-4FFA-BA80-6219E299B73F}" destId="{43BBDC6C-40DC-4185-BE4B-AC43116E8714}" srcOrd="2" destOrd="0" parTransId="{83867B66-A290-4B7C-8784-6D7ED67B3D3C}" sibTransId="{944E85BC-F381-4E11-A751-0B73603BFCB3}"/>
    <dgm:cxn modelId="{5BFD215A-3904-46F2-9C27-622EFF201A88}" type="presOf" srcId="{B570BBD3-D78C-4FFA-BA80-6219E299B73F}" destId="{CF3D8E71-9FFA-40A3-912C-4B6E7115A719}" srcOrd="0" destOrd="0" presId="urn:microsoft.com/office/officeart/2005/8/layout/hList3"/>
    <dgm:cxn modelId="{39F27FD3-8658-47CF-A02F-E863EDAD51A9}" type="presOf" srcId="{5041F5A2-9146-4562-943F-92AC5BF1F566}" destId="{BEC9A7C1-2E3F-46CC-8485-960E46D7B4BC}" srcOrd="0" destOrd="0" presId="urn:microsoft.com/office/officeart/2005/8/layout/hList3"/>
    <dgm:cxn modelId="{E15578A5-78C4-4EF0-83B8-4239D00931EE}" type="presOf" srcId="{5D9978F2-F7A0-46A8-92AC-CFD4FC1FCE8B}" destId="{AC3BAD73-9285-4A3A-AC2A-4DE6FD5F4CF8}" srcOrd="0" destOrd="0" presId="urn:microsoft.com/office/officeart/2005/8/layout/hList3"/>
    <dgm:cxn modelId="{65C7E3BA-F5FB-444A-BCDC-5AC835B3F92C}" srcId="{5D9978F2-F7A0-46A8-92AC-CFD4FC1FCE8B}" destId="{B570BBD3-D78C-4FFA-BA80-6219E299B73F}" srcOrd="0" destOrd="0" parTransId="{13CF8FAA-0981-444C-A15B-9D8A39751E57}" sibTransId="{841561F8-D641-45DA-9F1B-A2B561AA7628}"/>
    <dgm:cxn modelId="{9F395610-0AE1-4DD9-9F52-9563F8BC9B70}" srcId="{B570BBD3-D78C-4FFA-BA80-6219E299B73F}" destId="{5041F5A2-9146-4562-943F-92AC5BF1F566}" srcOrd="1" destOrd="0" parTransId="{5578A350-9E30-4D31-A9F5-58917BFC0A04}" sibTransId="{F9F75242-FA5F-4989-A7B6-A3470BC1F2BA}"/>
    <dgm:cxn modelId="{7034A10A-EDD5-4F36-9066-22A6331D7CAE}" type="presOf" srcId="{43BBDC6C-40DC-4185-BE4B-AC43116E8714}" destId="{88D52AE6-60B7-4E3F-85D7-0F88214369F7}" srcOrd="0" destOrd="0" presId="urn:microsoft.com/office/officeart/2005/8/layout/hList3"/>
    <dgm:cxn modelId="{5F0A1A77-86D7-427E-92A3-A3001EDCE00C}" type="presOf" srcId="{016986D0-C3ED-416F-A5F5-6D4EB2EC9B96}" destId="{109A87D9-4FD2-478A-A043-3710308F0D19}" srcOrd="0" destOrd="0" presId="urn:microsoft.com/office/officeart/2005/8/layout/hList3"/>
    <dgm:cxn modelId="{81153B72-896B-4ABF-8AAE-4E28255C019E}" type="presParOf" srcId="{AC3BAD73-9285-4A3A-AC2A-4DE6FD5F4CF8}" destId="{CF3D8E71-9FFA-40A3-912C-4B6E7115A719}" srcOrd="0" destOrd="0" presId="urn:microsoft.com/office/officeart/2005/8/layout/hList3"/>
    <dgm:cxn modelId="{59CDE8BF-B57C-482A-8F60-D9EC46CB779A}" type="presParOf" srcId="{AC3BAD73-9285-4A3A-AC2A-4DE6FD5F4CF8}" destId="{DAD0AD54-EBCC-44F6-9452-F7DFD69488DA}" srcOrd="1" destOrd="0" presId="urn:microsoft.com/office/officeart/2005/8/layout/hList3"/>
    <dgm:cxn modelId="{20078C6E-6217-43A1-98F4-1DA5D2F266AE}" type="presParOf" srcId="{DAD0AD54-EBCC-44F6-9452-F7DFD69488DA}" destId="{109A87D9-4FD2-478A-A043-3710308F0D19}" srcOrd="0" destOrd="0" presId="urn:microsoft.com/office/officeart/2005/8/layout/hList3"/>
    <dgm:cxn modelId="{02B26800-BDA2-4663-99BA-DEC9E4A3FEBB}" type="presParOf" srcId="{DAD0AD54-EBCC-44F6-9452-F7DFD69488DA}" destId="{BEC9A7C1-2E3F-46CC-8485-960E46D7B4BC}" srcOrd="1" destOrd="0" presId="urn:microsoft.com/office/officeart/2005/8/layout/hList3"/>
    <dgm:cxn modelId="{8DE36F3B-ED85-4C02-9386-2FA07F69E177}" type="presParOf" srcId="{DAD0AD54-EBCC-44F6-9452-F7DFD69488DA}" destId="{88D52AE6-60B7-4E3F-85D7-0F88214369F7}" srcOrd="2" destOrd="0" presId="urn:microsoft.com/office/officeart/2005/8/layout/hList3"/>
    <dgm:cxn modelId="{B882BD4B-D9E6-4EDE-96EC-57966CB90E0D}" type="presParOf" srcId="{AC3BAD73-9285-4A3A-AC2A-4DE6FD5F4CF8}" destId="{9A05580E-4D39-44A4-9A47-1EED3DA0B2C3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D9978F2-F7A0-46A8-92AC-CFD4FC1FCE8B}" type="doc">
      <dgm:prSet loTypeId="urn:microsoft.com/office/officeart/2005/8/layout/h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570BBD3-D78C-4FFA-BA80-6219E299B73F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  <a:latin typeface="Arial Black" pitchFamily="34" charset="0"/>
            </a:rPr>
            <a:t>1 dm</a:t>
          </a:r>
          <a:endParaRPr lang="cs-CZ" b="1" dirty="0">
            <a:solidFill>
              <a:srgbClr val="FF0000"/>
            </a:solidFill>
            <a:latin typeface="Arial Black" pitchFamily="34" charset="0"/>
          </a:endParaRPr>
        </a:p>
      </dgm:t>
    </dgm:pt>
    <dgm:pt modelId="{13CF8FAA-0981-444C-A15B-9D8A39751E57}" type="parTrans" cxnId="{65C7E3BA-F5FB-444A-BCDC-5AC835B3F92C}">
      <dgm:prSet/>
      <dgm:spPr/>
      <dgm:t>
        <a:bodyPr/>
        <a:lstStyle/>
        <a:p>
          <a:endParaRPr lang="cs-CZ" b="1">
            <a:latin typeface="Arial Black" pitchFamily="34" charset="0"/>
          </a:endParaRPr>
        </a:p>
      </dgm:t>
    </dgm:pt>
    <dgm:pt modelId="{841561F8-D641-45DA-9F1B-A2B561AA7628}" type="sibTrans" cxnId="{65C7E3BA-F5FB-444A-BCDC-5AC835B3F92C}">
      <dgm:prSet/>
      <dgm:spPr/>
      <dgm:t>
        <a:bodyPr/>
        <a:lstStyle/>
        <a:p>
          <a:endParaRPr lang="cs-CZ" b="1">
            <a:latin typeface="Arial Black" pitchFamily="34" charset="0"/>
          </a:endParaRPr>
        </a:p>
      </dgm:t>
    </dgm:pt>
    <dgm:pt modelId="{016986D0-C3ED-416F-A5F5-6D4EB2EC9B96}">
      <dgm:prSet phldrT="[Text]"/>
      <dgm:spPr/>
      <dgm:t>
        <a:bodyPr/>
        <a:lstStyle/>
        <a:p>
          <a:r>
            <a:rPr lang="cs-CZ" b="1" dirty="0" smtClean="0">
              <a:latin typeface="Arial Black" pitchFamily="34" charset="0"/>
            </a:rPr>
            <a:t>10</a:t>
          </a:r>
        </a:p>
        <a:p>
          <a:r>
            <a:rPr lang="cs-CZ" b="1" dirty="0" smtClean="0">
              <a:latin typeface="Arial Black" pitchFamily="34" charset="0"/>
            </a:rPr>
            <a:t>cm</a:t>
          </a:r>
          <a:endParaRPr lang="cs-CZ" b="1" dirty="0">
            <a:latin typeface="Arial Black" pitchFamily="34" charset="0"/>
          </a:endParaRPr>
        </a:p>
      </dgm:t>
    </dgm:pt>
    <dgm:pt modelId="{CACECC41-511A-44E6-91F4-20E7EE8F3C68}" type="parTrans" cxnId="{4F6299DB-394A-4012-A69F-0F62D07F2A98}">
      <dgm:prSet/>
      <dgm:spPr/>
      <dgm:t>
        <a:bodyPr/>
        <a:lstStyle/>
        <a:p>
          <a:endParaRPr lang="cs-CZ" b="1">
            <a:latin typeface="Arial Black" pitchFamily="34" charset="0"/>
          </a:endParaRPr>
        </a:p>
      </dgm:t>
    </dgm:pt>
    <dgm:pt modelId="{488D75A7-6FF9-4295-8A31-46750D49C2E8}" type="sibTrans" cxnId="{4F6299DB-394A-4012-A69F-0F62D07F2A98}">
      <dgm:prSet/>
      <dgm:spPr/>
      <dgm:t>
        <a:bodyPr/>
        <a:lstStyle/>
        <a:p>
          <a:endParaRPr lang="cs-CZ" b="1">
            <a:latin typeface="Arial Black" pitchFamily="34" charset="0"/>
          </a:endParaRPr>
        </a:p>
      </dgm:t>
    </dgm:pt>
    <dgm:pt modelId="{5041F5A2-9146-4562-943F-92AC5BF1F566}">
      <dgm:prSet phldrT="[Text]"/>
      <dgm:spPr/>
      <dgm:t>
        <a:bodyPr/>
        <a:lstStyle/>
        <a:p>
          <a:r>
            <a:rPr lang="cs-CZ" b="1" dirty="0" smtClean="0">
              <a:latin typeface="Arial Black" pitchFamily="34" charset="0"/>
            </a:rPr>
            <a:t>100</a:t>
          </a:r>
        </a:p>
        <a:p>
          <a:r>
            <a:rPr lang="cs-CZ" b="1" dirty="0" smtClean="0">
              <a:latin typeface="Arial Black" pitchFamily="34" charset="0"/>
            </a:rPr>
            <a:t>mm</a:t>
          </a:r>
          <a:endParaRPr lang="cs-CZ" b="1" dirty="0">
            <a:latin typeface="Arial Black" pitchFamily="34" charset="0"/>
          </a:endParaRPr>
        </a:p>
      </dgm:t>
    </dgm:pt>
    <dgm:pt modelId="{5578A350-9E30-4D31-A9F5-58917BFC0A04}" type="parTrans" cxnId="{9F395610-0AE1-4DD9-9F52-9563F8BC9B70}">
      <dgm:prSet/>
      <dgm:spPr/>
      <dgm:t>
        <a:bodyPr/>
        <a:lstStyle/>
        <a:p>
          <a:endParaRPr lang="cs-CZ" b="1">
            <a:latin typeface="Arial Black" pitchFamily="34" charset="0"/>
          </a:endParaRPr>
        </a:p>
      </dgm:t>
    </dgm:pt>
    <dgm:pt modelId="{F9F75242-FA5F-4989-A7B6-A3470BC1F2BA}" type="sibTrans" cxnId="{9F395610-0AE1-4DD9-9F52-9563F8BC9B70}">
      <dgm:prSet/>
      <dgm:spPr/>
      <dgm:t>
        <a:bodyPr/>
        <a:lstStyle/>
        <a:p>
          <a:endParaRPr lang="cs-CZ" b="1">
            <a:latin typeface="Arial Black" pitchFamily="34" charset="0"/>
          </a:endParaRPr>
        </a:p>
      </dgm:t>
    </dgm:pt>
    <dgm:pt modelId="{AC3BAD73-9285-4A3A-AC2A-4DE6FD5F4CF8}" type="pres">
      <dgm:prSet presAssocID="{5D9978F2-F7A0-46A8-92AC-CFD4FC1FCE8B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F3D8E71-9FFA-40A3-912C-4B6E7115A719}" type="pres">
      <dgm:prSet presAssocID="{B570BBD3-D78C-4FFA-BA80-6219E299B73F}" presName="roof" presStyleLbl="dkBgShp" presStyleIdx="0" presStyleCnt="2"/>
      <dgm:spPr/>
      <dgm:t>
        <a:bodyPr/>
        <a:lstStyle/>
        <a:p>
          <a:endParaRPr lang="cs-CZ"/>
        </a:p>
      </dgm:t>
    </dgm:pt>
    <dgm:pt modelId="{DAD0AD54-EBCC-44F6-9452-F7DFD69488DA}" type="pres">
      <dgm:prSet presAssocID="{B570BBD3-D78C-4FFA-BA80-6219E299B73F}" presName="pillars" presStyleCnt="0"/>
      <dgm:spPr/>
    </dgm:pt>
    <dgm:pt modelId="{109A87D9-4FD2-478A-A043-3710308F0D19}" type="pres">
      <dgm:prSet presAssocID="{B570BBD3-D78C-4FFA-BA80-6219E299B73F}" presName="pillar1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C9A7C1-2E3F-46CC-8485-960E46D7B4BC}" type="pres">
      <dgm:prSet presAssocID="{5041F5A2-9146-4562-943F-92AC5BF1F566}" presName="pillarX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05580E-4D39-44A4-9A47-1EED3DA0B2C3}" type="pres">
      <dgm:prSet presAssocID="{B570BBD3-D78C-4FFA-BA80-6219E299B73F}" presName="base" presStyleLbl="dkBgShp" presStyleIdx="1" presStyleCnt="2"/>
      <dgm:spPr/>
    </dgm:pt>
  </dgm:ptLst>
  <dgm:cxnLst>
    <dgm:cxn modelId="{4F6299DB-394A-4012-A69F-0F62D07F2A98}" srcId="{B570BBD3-D78C-4FFA-BA80-6219E299B73F}" destId="{016986D0-C3ED-416F-A5F5-6D4EB2EC9B96}" srcOrd="0" destOrd="0" parTransId="{CACECC41-511A-44E6-91F4-20E7EE8F3C68}" sibTransId="{488D75A7-6FF9-4295-8A31-46750D49C2E8}"/>
    <dgm:cxn modelId="{15FF9940-7DF1-4853-9A88-88E3893B8D16}" type="presOf" srcId="{B570BBD3-D78C-4FFA-BA80-6219E299B73F}" destId="{CF3D8E71-9FFA-40A3-912C-4B6E7115A719}" srcOrd="0" destOrd="0" presId="urn:microsoft.com/office/officeart/2005/8/layout/hList3"/>
    <dgm:cxn modelId="{6557C3D1-50B3-49C7-A593-6D391FD8FEAD}" type="presOf" srcId="{5D9978F2-F7A0-46A8-92AC-CFD4FC1FCE8B}" destId="{AC3BAD73-9285-4A3A-AC2A-4DE6FD5F4CF8}" srcOrd="0" destOrd="0" presId="urn:microsoft.com/office/officeart/2005/8/layout/hList3"/>
    <dgm:cxn modelId="{07B5EFA6-478E-4CF0-8220-8238D0A147DD}" type="presOf" srcId="{5041F5A2-9146-4562-943F-92AC5BF1F566}" destId="{BEC9A7C1-2E3F-46CC-8485-960E46D7B4BC}" srcOrd="0" destOrd="0" presId="urn:microsoft.com/office/officeart/2005/8/layout/hList3"/>
    <dgm:cxn modelId="{65C7E3BA-F5FB-444A-BCDC-5AC835B3F92C}" srcId="{5D9978F2-F7A0-46A8-92AC-CFD4FC1FCE8B}" destId="{B570BBD3-D78C-4FFA-BA80-6219E299B73F}" srcOrd="0" destOrd="0" parTransId="{13CF8FAA-0981-444C-A15B-9D8A39751E57}" sibTransId="{841561F8-D641-45DA-9F1B-A2B561AA7628}"/>
    <dgm:cxn modelId="{9F395610-0AE1-4DD9-9F52-9563F8BC9B70}" srcId="{B570BBD3-D78C-4FFA-BA80-6219E299B73F}" destId="{5041F5A2-9146-4562-943F-92AC5BF1F566}" srcOrd="1" destOrd="0" parTransId="{5578A350-9E30-4D31-A9F5-58917BFC0A04}" sibTransId="{F9F75242-FA5F-4989-A7B6-A3470BC1F2BA}"/>
    <dgm:cxn modelId="{6831AB06-A420-4612-9342-E30C69F52800}" type="presOf" srcId="{016986D0-C3ED-416F-A5F5-6D4EB2EC9B96}" destId="{109A87D9-4FD2-478A-A043-3710308F0D19}" srcOrd="0" destOrd="0" presId="urn:microsoft.com/office/officeart/2005/8/layout/hList3"/>
    <dgm:cxn modelId="{C0323B6F-8985-4F50-9AE0-392AAEC44802}" type="presParOf" srcId="{AC3BAD73-9285-4A3A-AC2A-4DE6FD5F4CF8}" destId="{CF3D8E71-9FFA-40A3-912C-4B6E7115A719}" srcOrd="0" destOrd="0" presId="urn:microsoft.com/office/officeart/2005/8/layout/hList3"/>
    <dgm:cxn modelId="{E9E238EC-A74B-4C7C-99CB-A46FDAE3624B}" type="presParOf" srcId="{AC3BAD73-9285-4A3A-AC2A-4DE6FD5F4CF8}" destId="{DAD0AD54-EBCC-44F6-9452-F7DFD69488DA}" srcOrd="1" destOrd="0" presId="urn:microsoft.com/office/officeart/2005/8/layout/hList3"/>
    <dgm:cxn modelId="{5502C121-AE80-46BB-84D3-FEEB44D9F820}" type="presParOf" srcId="{DAD0AD54-EBCC-44F6-9452-F7DFD69488DA}" destId="{109A87D9-4FD2-478A-A043-3710308F0D19}" srcOrd="0" destOrd="0" presId="urn:microsoft.com/office/officeart/2005/8/layout/hList3"/>
    <dgm:cxn modelId="{84CEEB01-4767-4E2F-A2C8-2FA37F114423}" type="presParOf" srcId="{DAD0AD54-EBCC-44F6-9452-F7DFD69488DA}" destId="{BEC9A7C1-2E3F-46CC-8485-960E46D7B4BC}" srcOrd="1" destOrd="0" presId="urn:microsoft.com/office/officeart/2005/8/layout/hList3"/>
    <dgm:cxn modelId="{E1CF71D5-4609-4053-BE9B-04E0C4F9224F}" type="presParOf" srcId="{AC3BAD73-9285-4A3A-AC2A-4DE6FD5F4CF8}" destId="{9A05580E-4D39-44A4-9A47-1EED3DA0B2C3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D9978F2-F7A0-46A8-92AC-CFD4FC1FCE8B}" type="doc">
      <dgm:prSet loTypeId="urn:microsoft.com/office/officeart/2005/8/layout/h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570BBD3-D78C-4FFA-BA80-6219E299B73F}">
      <dgm:prSet phldrT="[Text]"/>
      <dgm:spPr/>
      <dgm:t>
        <a:bodyPr/>
        <a:lstStyle/>
        <a:p>
          <a:r>
            <a:rPr lang="cs-CZ" b="0" dirty="0" smtClean="0">
              <a:solidFill>
                <a:srgbClr val="FF0000"/>
              </a:solidFill>
              <a:latin typeface="Arial Black" pitchFamily="34" charset="0"/>
            </a:rPr>
            <a:t>1 cm</a:t>
          </a:r>
          <a:endParaRPr lang="cs-CZ" b="0" dirty="0">
            <a:solidFill>
              <a:srgbClr val="FF0000"/>
            </a:solidFill>
            <a:latin typeface="Arial Black" pitchFamily="34" charset="0"/>
          </a:endParaRPr>
        </a:p>
      </dgm:t>
    </dgm:pt>
    <dgm:pt modelId="{13CF8FAA-0981-444C-A15B-9D8A39751E57}" type="parTrans" cxnId="{65C7E3BA-F5FB-444A-BCDC-5AC835B3F92C}">
      <dgm:prSet/>
      <dgm:spPr/>
      <dgm:t>
        <a:bodyPr/>
        <a:lstStyle/>
        <a:p>
          <a:endParaRPr lang="cs-CZ" b="0">
            <a:latin typeface="Arial Black" pitchFamily="34" charset="0"/>
          </a:endParaRPr>
        </a:p>
      </dgm:t>
    </dgm:pt>
    <dgm:pt modelId="{841561F8-D641-45DA-9F1B-A2B561AA7628}" type="sibTrans" cxnId="{65C7E3BA-F5FB-444A-BCDC-5AC835B3F92C}">
      <dgm:prSet/>
      <dgm:spPr/>
      <dgm:t>
        <a:bodyPr/>
        <a:lstStyle/>
        <a:p>
          <a:endParaRPr lang="cs-CZ" b="0">
            <a:latin typeface="Arial Black" pitchFamily="34" charset="0"/>
          </a:endParaRPr>
        </a:p>
      </dgm:t>
    </dgm:pt>
    <dgm:pt modelId="{016986D0-C3ED-416F-A5F5-6D4EB2EC9B96}">
      <dgm:prSet phldrT="[Text]"/>
      <dgm:spPr/>
      <dgm:t>
        <a:bodyPr/>
        <a:lstStyle/>
        <a:p>
          <a:r>
            <a:rPr lang="cs-CZ" b="0" dirty="0" smtClean="0">
              <a:latin typeface="Arial Black" pitchFamily="34" charset="0"/>
            </a:rPr>
            <a:t>10</a:t>
          </a:r>
        </a:p>
        <a:p>
          <a:r>
            <a:rPr lang="cs-CZ" b="0" dirty="0" smtClean="0">
              <a:latin typeface="Arial Black" pitchFamily="34" charset="0"/>
            </a:rPr>
            <a:t>mm</a:t>
          </a:r>
          <a:endParaRPr lang="cs-CZ" b="0" dirty="0">
            <a:latin typeface="Arial Black" pitchFamily="34" charset="0"/>
          </a:endParaRPr>
        </a:p>
      </dgm:t>
    </dgm:pt>
    <dgm:pt modelId="{CACECC41-511A-44E6-91F4-20E7EE8F3C68}" type="parTrans" cxnId="{4F6299DB-394A-4012-A69F-0F62D07F2A98}">
      <dgm:prSet/>
      <dgm:spPr/>
      <dgm:t>
        <a:bodyPr/>
        <a:lstStyle/>
        <a:p>
          <a:endParaRPr lang="cs-CZ" b="0">
            <a:latin typeface="Arial Black" pitchFamily="34" charset="0"/>
          </a:endParaRPr>
        </a:p>
      </dgm:t>
    </dgm:pt>
    <dgm:pt modelId="{488D75A7-6FF9-4295-8A31-46750D49C2E8}" type="sibTrans" cxnId="{4F6299DB-394A-4012-A69F-0F62D07F2A98}">
      <dgm:prSet/>
      <dgm:spPr/>
      <dgm:t>
        <a:bodyPr/>
        <a:lstStyle/>
        <a:p>
          <a:endParaRPr lang="cs-CZ" b="0">
            <a:latin typeface="Arial Black" pitchFamily="34" charset="0"/>
          </a:endParaRPr>
        </a:p>
      </dgm:t>
    </dgm:pt>
    <dgm:pt modelId="{AC3BAD73-9285-4A3A-AC2A-4DE6FD5F4CF8}" type="pres">
      <dgm:prSet presAssocID="{5D9978F2-F7A0-46A8-92AC-CFD4FC1FCE8B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F3D8E71-9FFA-40A3-912C-4B6E7115A719}" type="pres">
      <dgm:prSet presAssocID="{B570BBD3-D78C-4FFA-BA80-6219E299B73F}" presName="roof" presStyleLbl="dkBgShp" presStyleIdx="0" presStyleCnt="2"/>
      <dgm:spPr/>
      <dgm:t>
        <a:bodyPr/>
        <a:lstStyle/>
        <a:p>
          <a:endParaRPr lang="cs-CZ"/>
        </a:p>
      </dgm:t>
    </dgm:pt>
    <dgm:pt modelId="{DAD0AD54-EBCC-44F6-9452-F7DFD69488DA}" type="pres">
      <dgm:prSet presAssocID="{B570BBD3-D78C-4FFA-BA80-6219E299B73F}" presName="pillars" presStyleCnt="0"/>
      <dgm:spPr/>
    </dgm:pt>
    <dgm:pt modelId="{109A87D9-4FD2-478A-A043-3710308F0D19}" type="pres">
      <dgm:prSet presAssocID="{B570BBD3-D78C-4FFA-BA80-6219E299B73F}" presName="pillar1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05580E-4D39-44A4-9A47-1EED3DA0B2C3}" type="pres">
      <dgm:prSet presAssocID="{B570BBD3-D78C-4FFA-BA80-6219E299B73F}" presName="base" presStyleLbl="dkBgShp" presStyleIdx="1" presStyleCnt="2" custLinFactNeighborY="-10315"/>
      <dgm:spPr/>
      <dgm:t>
        <a:bodyPr/>
        <a:lstStyle/>
        <a:p>
          <a:endParaRPr lang="cs-CZ"/>
        </a:p>
      </dgm:t>
    </dgm:pt>
  </dgm:ptLst>
  <dgm:cxnLst>
    <dgm:cxn modelId="{4F6299DB-394A-4012-A69F-0F62D07F2A98}" srcId="{B570BBD3-D78C-4FFA-BA80-6219E299B73F}" destId="{016986D0-C3ED-416F-A5F5-6D4EB2EC9B96}" srcOrd="0" destOrd="0" parTransId="{CACECC41-511A-44E6-91F4-20E7EE8F3C68}" sibTransId="{488D75A7-6FF9-4295-8A31-46750D49C2E8}"/>
    <dgm:cxn modelId="{0D0AABC1-B231-44C8-9D1C-A6A335F0BAF9}" type="presOf" srcId="{B570BBD3-D78C-4FFA-BA80-6219E299B73F}" destId="{CF3D8E71-9FFA-40A3-912C-4B6E7115A719}" srcOrd="0" destOrd="0" presId="urn:microsoft.com/office/officeart/2005/8/layout/hList3"/>
    <dgm:cxn modelId="{44E32AA5-0FCE-4497-B371-78B60F9D666E}" type="presOf" srcId="{5D9978F2-F7A0-46A8-92AC-CFD4FC1FCE8B}" destId="{AC3BAD73-9285-4A3A-AC2A-4DE6FD5F4CF8}" srcOrd="0" destOrd="0" presId="urn:microsoft.com/office/officeart/2005/8/layout/hList3"/>
    <dgm:cxn modelId="{96BDB2F8-1200-4605-BF10-116717962F21}" type="presOf" srcId="{016986D0-C3ED-416F-A5F5-6D4EB2EC9B96}" destId="{109A87D9-4FD2-478A-A043-3710308F0D19}" srcOrd="0" destOrd="0" presId="urn:microsoft.com/office/officeart/2005/8/layout/hList3"/>
    <dgm:cxn modelId="{65C7E3BA-F5FB-444A-BCDC-5AC835B3F92C}" srcId="{5D9978F2-F7A0-46A8-92AC-CFD4FC1FCE8B}" destId="{B570BBD3-D78C-4FFA-BA80-6219E299B73F}" srcOrd="0" destOrd="0" parTransId="{13CF8FAA-0981-444C-A15B-9D8A39751E57}" sibTransId="{841561F8-D641-45DA-9F1B-A2B561AA7628}"/>
    <dgm:cxn modelId="{5EF875DB-0EEA-4FB4-B8FD-D580B7C417E6}" type="presParOf" srcId="{AC3BAD73-9285-4A3A-AC2A-4DE6FD5F4CF8}" destId="{CF3D8E71-9FFA-40A3-912C-4B6E7115A719}" srcOrd="0" destOrd="0" presId="urn:microsoft.com/office/officeart/2005/8/layout/hList3"/>
    <dgm:cxn modelId="{24EA184C-41DB-48D4-A97E-99301EDCCA7B}" type="presParOf" srcId="{AC3BAD73-9285-4A3A-AC2A-4DE6FD5F4CF8}" destId="{DAD0AD54-EBCC-44F6-9452-F7DFD69488DA}" srcOrd="1" destOrd="0" presId="urn:microsoft.com/office/officeart/2005/8/layout/hList3"/>
    <dgm:cxn modelId="{340BF073-4895-435F-BE5F-DE867F6BFF4A}" type="presParOf" srcId="{DAD0AD54-EBCC-44F6-9452-F7DFD69488DA}" destId="{109A87D9-4FD2-478A-A043-3710308F0D19}" srcOrd="0" destOrd="0" presId="urn:microsoft.com/office/officeart/2005/8/layout/hList3"/>
    <dgm:cxn modelId="{2398E49C-C7A8-46C7-AB5B-1D9D9AB47DD1}" type="presParOf" srcId="{AC3BAD73-9285-4A3A-AC2A-4DE6FD5F4CF8}" destId="{9A05580E-4D39-44A4-9A47-1EED3DA0B2C3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3D8E71-9FFA-40A3-912C-4B6E7115A719}">
      <dsp:nvSpPr>
        <dsp:cNvPr id="0" name=""/>
        <dsp:cNvSpPr/>
      </dsp:nvSpPr>
      <dsp:spPr>
        <a:xfrm>
          <a:off x="0" y="0"/>
          <a:ext cx="8229600" cy="1357788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b="1" kern="1200" dirty="0" smtClean="0">
              <a:solidFill>
                <a:srgbClr val="FF0000"/>
              </a:solidFill>
              <a:latin typeface="Arial Black" pitchFamily="34" charset="0"/>
            </a:rPr>
            <a:t>1 m</a:t>
          </a:r>
          <a:endParaRPr lang="cs-CZ" sz="5700" b="1" kern="1200" dirty="0">
            <a:solidFill>
              <a:srgbClr val="FF0000"/>
            </a:solidFill>
            <a:latin typeface="Arial Black" pitchFamily="34" charset="0"/>
          </a:endParaRPr>
        </a:p>
      </dsp:txBody>
      <dsp:txXfrm>
        <a:off x="0" y="0"/>
        <a:ext cx="8229600" cy="1357788"/>
      </dsp:txXfrm>
    </dsp:sp>
    <dsp:sp modelId="{109A87D9-4FD2-478A-A043-3710308F0D19}">
      <dsp:nvSpPr>
        <dsp:cNvPr id="0" name=""/>
        <dsp:cNvSpPr/>
      </dsp:nvSpPr>
      <dsp:spPr>
        <a:xfrm>
          <a:off x="4018" y="1357788"/>
          <a:ext cx="2740521" cy="2851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4790" tIns="224790" rIns="224790" bIns="224790" numCol="1" spcCol="1270" anchor="ctr" anchorCtr="0">
          <a:noAutofit/>
        </a:bodyPr>
        <a:lstStyle/>
        <a:p>
          <a:pPr lvl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900" b="1" kern="1200" dirty="0" smtClean="0">
              <a:latin typeface="Arial Black" pitchFamily="34" charset="0"/>
            </a:rPr>
            <a:t>10</a:t>
          </a:r>
        </a:p>
        <a:p>
          <a:pPr lvl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900" b="1" kern="1200" dirty="0" smtClean="0">
              <a:latin typeface="Arial Black" pitchFamily="34" charset="0"/>
            </a:rPr>
            <a:t>dm</a:t>
          </a:r>
          <a:endParaRPr lang="cs-CZ" sz="5900" b="1" kern="1200" dirty="0">
            <a:latin typeface="Arial Black" pitchFamily="34" charset="0"/>
          </a:endParaRPr>
        </a:p>
      </dsp:txBody>
      <dsp:txXfrm>
        <a:off x="4018" y="1357788"/>
        <a:ext cx="2740521" cy="2851356"/>
      </dsp:txXfrm>
    </dsp:sp>
    <dsp:sp modelId="{BEC9A7C1-2E3F-46CC-8485-960E46D7B4BC}">
      <dsp:nvSpPr>
        <dsp:cNvPr id="0" name=""/>
        <dsp:cNvSpPr/>
      </dsp:nvSpPr>
      <dsp:spPr>
        <a:xfrm>
          <a:off x="2744539" y="1357788"/>
          <a:ext cx="2740521" cy="2851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4790" tIns="224790" rIns="224790" bIns="224790" numCol="1" spcCol="1270" anchor="ctr" anchorCtr="0">
          <a:noAutofit/>
        </a:bodyPr>
        <a:lstStyle/>
        <a:p>
          <a:pPr lvl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900" b="1" kern="1200" dirty="0" smtClean="0">
              <a:latin typeface="Arial Black" pitchFamily="34" charset="0"/>
            </a:rPr>
            <a:t>100</a:t>
          </a:r>
        </a:p>
        <a:p>
          <a:pPr lvl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900" b="1" kern="1200" dirty="0" smtClean="0">
              <a:latin typeface="Arial Black" pitchFamily="34" charset="0"/>
            </a:rPr>
            <a:t>cm</a:t>
          </a:r>
          <a:endParaRPr lang="cs-CZ" sz="5900" b="1" kern="1200" dirty="0">
            <a:latin typeface="Arial Black" pitchFamily="34" charset="0"/>
          </a:endParaRPr>
        </a:p>
      </dsp:txBody>
      <dsp:txXfrm>
        <a:off x="2744539" y="1357788"/>
        <a:ext cx="2740521" cy="2851356"/>
      </dsp:txXfrm>
    </dsp:sp>
    <dsp:sp modelId="{88D52AE6-60B7-4E3F-85D7-0F88214369F7}">
      <dsp:nvSpPr>
        <dsp:cNvPr id="0" name=""/>
        <dsp:cNvSpPr/>
      </dsp:nvSpPr>
      <dsp:spPr>
        <a:xfrm>
          <a:off x="5485060" y="1357788"/>
          <a:ext cx="2740521" cy="2851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4790" tIns="224790" rIns="224790" bIns="224790" numCol="1" spcCol="1270" anchor="ctr" anchorCtr="0">
          <a:noAutofit/>
        </a:bodyPr>
        <a:lstStyle/>
        <a:p>
          <a:pPr lvl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900" b="1" kern="1200" dirty="0" smtClean="0">
              <a:latin typeface="Arial Black" pitchFamily="34" charset="0"/>
            </a:rPr>
            <a:t>1 000</a:t>
          </a:r>
        </a:p>
        <a:p>
          <a:pPr lvl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900" b="1" kern="1200" dirty="0" smtClean="0">
              <a:latin typeface="Arial Black" pitchFamily="34" charset="0"/>
            </a:rPr>
            <a:t>mm</a:t>
          </a:r>
          <a:endParaRPr lang="cs-CZ" sz="5900" b="1" kern="1200" dirty="0">
            <a:latin typeface="Arial Black" pitchFamily="34" charset="0"/>
          </a:endParaRPr>
        </a:p>
      </dsp:txBody>
      <dsp:txXfrm>
        <a:off x="5485060" y="1357788"/>
        <a:ext cx="2740521" cy="2851356"/>
      </dsp:txXfrm>
    </dsp:sp>
    <dsp:sp modelId="{9A05580E-4D39-44A4-9A47-1EED3DA0B2C3}">
      <dsp:nvSpPr>
        <dsp:cNvPr id="0" name=""/>
        <dsp:cNvSpPr/>
      </dsp:nvSpPr>
      <dsp:spPr>
        <a:xfrm>
          <a:off x="0" y="4209145"/>
          <a:ext cx="8229600" cy="316817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3D8E71-9FFA-40A3-912C-4B6E7115A719}">
      <dsp:nvSpPr>
        <dsp:cNvPr id="0" name=""/>
        <dsp:cNvSpPr/>
      </dsp:nvSpPr>
      <dsp:spPr>
        <a:xfrm>
          <a:off x="0" y="0"/>
          <a:ext cx="8229600" cy="1357788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b="1" kern="1200" dirty="0" smtClean="0">
              <a:solidFill>
                <a:srgbClr val="FF0000"/>
              </a:solidFill>
              <a:latin typeface="Arial Black" pitchFamily="34" charset="0"/>
            </a:rPr>
            <a:t>1 dm</a:t>
          </a:r>
          <a:endParaRPr lang="cs-CZ" sz="5700" b="1" kern="1200" dirty="0">
            <a:solidFill>
              <a:srgbClr val="FF0000"/>
            </a:solidFill>
            <a:latin typeface="Arial Black" pitchFamily="34" charset="0"/>
          </a:endParaRPr>
        </a:p>
      </dsp:txBody>
      <dsp:txXfrm>
        <a:off x="0" y="0"/>
        <a:ext cx="8229600" cy="1357788"/>
      </dsp:txXfrm>
    </dsp:sp>
    <dsp:sp modelId="{109A87D9-4FD2-478A-A043-3710308F0D19}">
      <dsp:nvSpPr>
        <dsp:cNvPr id="0" name=""/>
        <dsp:cNvSpPr/>
      </dsp:nvSpPr>
      <dsp:spPr>
        <a:xfrm>
          <a:off x="0" y="1357788"/>
          <a:ext cx="4114799" cy="2851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2410" tIns="232410" rIns="232410" bIns="232410" numCol="1" spcCol="1270" anchor="ctr" anchorCtr="0">
          <a:noAutofit/>
        </a:bodyPr>
        <a:lstStyle/>
        <a:p>
          <a:pPr lvl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100" b="1" kern="1200" dirty="0" smtClean="0">
              <a:latin typeface="Arial Black" pitchFamily="34" charset="0"/>
            </a:rPr>
            <a:t>10</a:t>
          </a:r>
        </a:p>
        <a:p>
          <a:pPr lvl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100" b="1" kern="1200" dirty="0" smtClean="0">
              <a:latin typeface="Arial Black" pitchFamily="34" charset="0"/>
            </a:rPr>
            <a:t>cm</a:t>
          </a:r>
          <a:endParaRPr lang="cs-CZ" sz="6100" b="1" kern="1200" dirty="0">
            <a:latin typeface="Arial Black" pitchFamily="34" charset="0"/>
          </a:endParaRPr>
        </a:p>
      </dsp:txBody>
      <dsp:txXfrm>
        <a:off x="0" y="1357788"/>
        <a:ext cx="4114799" cy="2851356"/>
      </dsp:txXfrm>
    </dsp:sp>
    <dsp:sp modelId="{BEC9A7C1-2E3F-46CC-8485-960E46D7B4BC}">
      <dsp:nvSpPr>
        <dsp:cNvPr id="0" name=""/>
        <dsp:cNvSpPr/>
      </dsp:nvSpPr>
      <dsp:spPr>
        <a:xfrm>
          <a:off x="4114800" y="1357788"/>
          <a:ext cx="4114799" cy="2851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2410" tIns="232410" rIns="232410" bIns="232410" numCol="1" spcCol="1270" anchor="ctr" anchorCtr="0">
          <a:noAutofit/>
        </a:bodyPr>
        <a:lstStyle/>
        <a:p>
          <a:pPr lvl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100" b="1" kern="1200" dirty="0" smtClean="0">
              <a:latin typeface="Arial Black" pitchFamily="34" charset="0"/>
            </a:rPr>
            <a:t>100</a:t>
          </a:r>
        </a:p>
        <a:p>
          <a:pPr lvl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100" b="1" kern="1200" dirty="0" smtClean="0">
              <a:latin typeface="Arial Black" pitchFamily="34" charset="0"/>
            </a:rPr>
            <a:t>mm</a:t>
          </a:r>
          <a:endParaRPr lang="cs-CZ" sz="6100" b="1" kern="1200" dirty="0">
            <a:latin typeface="Arial Black" pitchFamily="34" charset="0"/>
          </a:endParaRPr>
        </a:p>
      </dsp:txBody>
      <dsp:txXfrm>
        <a:off x="4114800" y="1357788"/>
        <a:ext cx="4114799" cy="2851356"/>
      </dsp:txXfrm>
    </dsp:sp>
    <dsp:sp modelId="{9A05580E-4D39-44A4-9A47-1EED3DA0B2C3}">
      <dsp:nvSpPr>
        <dsp:cNvPr id="0" name=""/>
        <dsp:cNvSpPr/>
      </dsp:nvSpPr>
      <dsp:spPr>
        <a:xfrm>
          <a:off x="0" y="4209145"/>
          <a:ext cx="8229600" cy="316817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3D8E71-9FFA-40A3-912C-4B6E7115A719}">
      <dsp:nvSpPr>
        <dsp:cNvPr id="0" name=""/>
        <dsp:cNvSpPr/>
      </dsp:nvSpPr>
      <dsp:spPr>
        <a:xfrm>
          <a:off x="0" y="0"/>
          <a:ext cx="3960000" cy="1357788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lvl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700" b="0" kern="1200" dirty="0" smtClean="0">
              <a:solidFill>
                <a:srgbClr val="FF0000"/>
              </a:solidFill>
              <a:latin typeface="Arial Black" pitchFamily="34" charset="0"/>
            </a:rPr>
            <a:t>1 cm</a:t>
          </a:r>
          <a:endParaRPr lang="cs-CZ" sz="5700" b="0" kern="1200" dirty="0">
            <a:solidFill>
              <a:srgbClr val="FF0000"/>
            </a:solidFill>
            <a:latin typeface="Arial Black" pitchFamily="34" charset="0"/>
          </a:endParaRPr>
        </a:p>
      </dsp:txBody>
      <dsp:txXfrm>
        <a:off x="0" y="0"/>
        <a:ext cx="3960000" cy="1357788"/>
      </dsp:txXfrm>
    </dsp:sp>
    <dsp:sp modelId="{109A87D9-4FD2-478A-A043-3710308F0D19}">
      <dsp:nvSpPr>
        <dsp:cNvPr id="0" name=""/>
        <dsp:cNvSpPr/>
      </dsp:nvSpPr>
      <dsp:spPr>
        <a:xfrm>
          <a:off x="0" y="1357788"/>
          <a:ext cx="3960000" cy="2851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2410" tIns="232410" rIns="232410" bIns="232410" numCol="1" spcCol="1270" anchor="ctr" anchorCtr="0">
          <a:noAutofit/>
        </a:bodyPr>
        <a:lstStyle/>
        <a:p>
          <a:pPr lvl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100" b="0" kern="1200" dirty="0" smtClean="0">
              <a:latin typeface="Arial Black" pitchFamily="34" charset="0"/>
            </a:rPr>
            <a:t>10</a:t>
          </a:r>
        </a:p>
        <a:p>
          <a:pPr lvl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100" b="0" kern="1200" dirty="0" smtClean="0">
              <a:latin typeface="Arial Black" pitchFamily="34" charset="0"/>
            </a:rPr>
            <a:t>mm</a:t>
          </a:r>
          <a:endParaRPr lang="cs-CZ" sz="6100" b="0" kern="1200" dirty="0">
            <a:latin typeface="Arial Black" pitchFamily="34" charset="0"/>
          </a:endParaRPr>
        </a:p>
      </dsp:txBody>
      <dsp:txXfrm>
        <a:off x="0" y="1357788"/>
        <a:ext cx="3960000" cy="2851356"/>
      </dsp:txXfrm>
    </dsp:sp>
    <dsp:sp modelId="{9A05580E-4D39-44A4-9A47-1EED3DA0B2C3}">
      <dsp:nvSpPr>
        <dsp:cNvPr id="0" name=""/>
        <dsp:cNvSpPr/>
      </dsp:nvSpPr>
      <dsp:spPr>
        <a:xfrm>
          <a:off x="0" y="4176465"/>
          <a:ext cx="3960000" cy="316817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75702-8FDE-441B-86D4-6235D556F6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D9F1E-0754-4546-84C5-E819080FA3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021C1-C107-4788-9673-90DC320FA7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6E372-F7D2-456D-81D8-CEC4187E75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85EFD-C4FF-4E8B-8816-1674DA52A4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E38AFA-1C8A-44E4-A010-235F065F93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19DF3-D4B0-41E3-AB22-2B34DB95F2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777837-1886-4311-A4D4-3CE8B671CD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98F50-24BB-4723-83BE-D27A7D1703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A62E5-A4D6-47D0-9FD2-AFB49E5ABB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E2617-8CAE-42BF-9FF7-F6CBD9B39A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AA448D-FA44-44D7-8037-2EFA8DA415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476672"/>
            <a:ext cx="7772400" cy="1470025"/>
          </a:xfrm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JEDNOTKY  DÉLKY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 cstate="print"/>
          <a:stretch>
            <a:fillRect/>
          </a:stretch>
        </p:blipFill>
        <p:spPr>
          <a:xfrm>
            <a:off x="1371600" y="5248732"/>
            <a:ext cx="6400800" cy="1060588"/>
          </a:xfrm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827088" y="4627984"/>
            <a:ext cx="72009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/>
              <a:t>VY_32_INOVACE_XVI-C-13</a:t>
            </a:r>
            <a:endParaRPr lang="cs-CZ" sz="2400" b="1" dirty="0"/>
          </a:p>
        </p:txBody>
      </p:sp>
      <p:pic>
        <p:nvPicPr>
          <p:cNvPr id="1026" name="Picture 2" descr="C:\Documents and Settings\Milan\Local Settings\Temporary Internet Files\Content.IE5\BA2LW5T1\MP90043878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2000" y="1948650"/>
            <a:ext cx="3600000" cy="2488462"/>
          </a:xfrm>
          <a:prstGeom prst="rect">
            <a:avLst/>
          </a:prstGeom>
          <a:noFill/>
          <a:effectLst>
            <a:reflection blurRad="6350" stA="52000" endA="300" endPos="3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JEDNOTKY DÉLKY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71600" y="1628800"/>
            <a:ext cx="144016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1 milimetr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  <a:cs typeface="Aharoni" pitchFamily="2" charset="-79"/>
              </a:rPr>
              <a:t>mm</a:t>
            </a:r>
            <a:endParaRPr lang="cs-CZ" sz="2400" dirty="0">
              <a:solidFill>
                <a:schemeClr val="bg1"/>
              </a:solidFill>
              <a:latin typeface="Arial Black" pitchFamily="34" charset="0"/>
              <a:cs typeface="Aharoni" pitchFamily="2" charset="-79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71600" y="2564904"/>
            <a:ext cx="288032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1 centimetr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cm</a:t>
            </a:r>
            <a:endParaRPr lang="cs-CZ" sz="2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971600" y="3501008"/>
            <a:ext cx="43204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1 decimetr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Arial Black" pitchFamily="34" charset="0"/>
              </a:rPr>
              <a:t>dm</a:t>
            </a:r>
            <a:endParaRPr lang="cs-CZ" sz="2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971600" y="4437112"/>
            <a:ext cx="576064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1 metr</a:t>
            </a:r>
          </a:p>
          <a:p>
            <a:pPr algn="ctr"/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m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971600" y="5373216"/>
            <a:ext cx="720080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1 kilometr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km</a:t>
            </a:r>
            <a:endParaRPr lang="cs-CZ" sz="2400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100"/>
                            </p:stCondLst>
                            <p:childTnLst>
                              <p:par>
                                <p:cTn id="17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100"/>
                            </p:stCondLst>
                            <p:childTnLst>
                              <p:par>
                                <p:cTn id="23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600"/>
                            </p:stCondLst>
                            <p:childTnLst>
                              <p:par>
                                <p:cTn id="29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196752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196752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196752"/>
          <a:ext cx="39600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5" name="Skupina 4"/>
          <p:cNvGrpSpPr/>
          <p:nvPr/>
        </p:nvGrpSpPr>
        <p:grpSpPr>
          <a:xfrm>
            <a:off x="4716456" y="1196752"/>
            <a:ext cx="3960000" cy="1357788"/>
            <a:chOff x="0" y="0"/>
            <a:chExt cx="3960000" cy="1357788"/>
          </a:xfrm>
        </p:grpSpPr>
        <p:sp>
          <p:nvSpPr>
            <p:cNvPr id="6" name="Obdélník 5"/>
            <p:cNvSpPr/>
            <p:nvPr/>
          </p:nvSpPr>
          <p:spPr>
            <a:xfrm>
              <a:off x="0" y="0"/>
              <a:ext cx="3960000" cy="1357788"/>
            </a:xfrm>
            <a:prstGeom prst="rect">
              <a:avLst/>
            </a:prstGeom>
          </p:spPr>
          <p:style>
            <a:lnRef idx="0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shade val="8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shade val="8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7" name="Obdélník 6"/>
            <p:cNvSpPr/>
            <p:nvPr/>
          </p:nvSpPr>
          <p:spPr>
            <a:xfrm>
              <a:off x="0" y="0"/>
              <a:ext cx="3960000" cy="135778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47650" tIns="247650" rIns="247650" bIns="247650" numCol="1" spcCol="1270" anchor="ctr" anchorCtr="0">
              <a:noAutofit/>
            </a:bodyPr>
            <a:lstStyle/>
            <a:p>
              <a:pPr lvl="0" algn="ctr" defTabSz="2889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6500" kern="1200" dirty="0" smtClean="0">
                  <a:solidFill>
                    <a:srgbClr val="FF0000"/>
                  </a:solidFill>
                  <a:latin typeface="Arial Black" pitchFamily="34" charset="0"/>
                </a:rPr>
                <a:t>1 km</a:t>
              </a:r>
              <a:endParaRPr lang="cs-CZ" sz="6500" kern="1200" dirty="0">
                <a:solidFill>
                  <a:srgbClr val="FF0000"/>
                </a:solidFill>
                <a:latin typeface="Arial Black" pitchFamily="34" charset="0"/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4716456" y="2564904"/>
            <a:ext cx="3960000" cy="2851356"/>
            <a:chOff x="0" y="1357788"/>
            <a:chExt cx="3960000" cy="2851356"/>
          </a:xfrm>
        </p:grpSpPr>
        <p:sp>
          <p:nvSpPr>
            <p:cNvPr id="9" name="Obdélník 8"/>
            <p:cNvSpPr/>
            <p:nvPr/>
          </p:nvSpPr>
          <p:spPr>
            <a:xfrm>
              <a:off x="0" y="1357788"/>
              <a:ext cx="3960000" cy="2851356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Obdélník 9"/>
            <p:cNvSpPr/>
            <p:nvPr/>
          </p:nvSpPr>
          <p:spPr>
            <a:xfrm>
              <a:off x="0" y="1357788"/>
              <a:ext cx="3960000" cy="285135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47650" tIns="247650" rIns="247650" bIns="247650" numCol="1" spcCol="1270" anchor="ctr" anchorCtr="0">
              <a:noAutofit/>
            </a:bodyPr>
            <a:lstStyle/>
            <a:p>
              <a:pPr lvl="0" algn="ctr" defTabSz="2889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6500" b="1" kern="1200" dirty="0" smtClean="0">
                  <a:latin typeface="Arial Black" pitchFamily="34" charset="0"/>
                </a:rPr>
                <a:t>1 000</a:t>
              </a:r>
            </a:p>
            <a:p>
              <a:pPr lvl="0" algn="ctr" defTabSz="2889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6500" b="1" kern="1200" dirty="0" smtClean="0">
                  <a:latin typeface="Arial Black" pitchFamily="34" charset="0"/>
                </a:rPr>
                <a:t>m</a:t>
              </a:r>
              <a:endParaRPr lang="cs-CZ" sz="6500" b="1" kern="1200" dirty="0">
                <a:latin typeface="Arial Black" pitchFamily="34" charset="0"/>
              </a:endParaRPr>
            </a:p>
          </p:txBody>
        </p:sp>
      </p:grpSp>
      <p:sp>
        <p:nvSpPr>
          <p:cNvPr id="11" name="Obdélník 10"/>
          <p:cNvSpPr/>
          <p:nvPr/>
        </p:nvSpPr>
        <p:spPr>
          <a:xfrm>
            <a:off x="4716016" y="5373216"/>
            <a:ext cx="3960000" cy="316817"/>
          </a:xfrm>
          <a:prstGeom prst="rect">
            <a:avLst/>
          </a:prstGeom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shade val="8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shade val="8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Porovnej výsledky</a:t>
            </a:r>
            <a:b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 správnost si </a:t>
            </a: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kliknutím </a:t>
            </a:r>
            <a:b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na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výsledek ověř. 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3321168"/>
          <a:ext cx="8182804" cy="1620000"/>
        </p:xfrm>
        <a:graphic>
          <a:graphicData uri="http://schemas.openxmlformats.org/drawingml/2006/table">
            <a:tbl>
              <a:tblPr firstRow="1" bandRow="1">
                <a:tableStyleId>{D113A9D2-9D6B-4929-AA2D-F23B5EE8CBE7}</a:tableStyleId>
              </a:tblPr>
              <a:tblGrid>
                <a:gridCol w="1055701"/>
                <a:gridCol w="1055701"/>
                <a:gridCol w="648000"/>
                <a:gridCol w="1296000"/>
                <a:gridCol w="1055701"/>
                <a:gridCol w="648000"/>
                <a:gridCol w="1368000"/>
                <a:gridCol w="1055701"/>
              </a:tblGrid>
              <a:tr h="540000"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5 m =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hlinkClick r:id="rId2" action="ppaction://hlinksldjump"/>
                        </a:rPr>
                        <a:t>500 cm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40 dm =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B0F0"/>
                          </a:solidFill>
                          <a:hlinkClick r:id="rId3" action="ppaction://hlinksldjump"/>
                        </a:rPr>
                        <a:t>400 m</a:t>
                      </a:r>
                      <a:endParaRPr lang="cs-CZ" b="1" dirty="0">
                        <a:solidFill>
                          <a:srgbClr val="00B0F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9 m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 =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hlinkClick r:id="rId3" action="ppaction://hlinksldjump"/>
                        </a:rPr>
                        <a:t>900 mm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7 cm =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dirty="0" smtClean="0">
                          <a:solidFill>
                            <a:schemeClr val="tx1"/>
                          </a:solidFill>
                          <a:hlinkClick r:id="rId3" action="ppaction://hlinksldjump"/>
                        </a:rPr>
                        <a:t>700 mm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8 m =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hlinkClick r:id="rId2" action="ppaction://hlinksldjump"/>
                        </a:rPr>
                        <a:t>80 dm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200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 mm =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hlinkClick r:id="rId2" action="ppaction://hlinksldjump"/>
                        </a:rPr>
                        <a:t>20 cm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6 m =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hlinkClick r:id="rId3" action="ppaction://hlinksldjump"/>
                        </a:rPr>
                        <a:t>600 mm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300 cm =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hlinkClick r:id="rId2" action="ppaction://hlinksldjump"/>
                        </a:rPr>
                        <a:t>3 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10 dm =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chemeClr val="tx1"/>
                          </a:solidFill>
                          <a:hlinkClick r:id="rId2" action="ppaction://hlinksldjump"/>
                        </a:rPr>
                        <a:t>100 cm</a:t>
                      </a:r>
                      <a:endParaRPr lang="cs-CZ" b="1" baseline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7200" dirty="0" smtClean="0">
                <a:solidFill>
                  <a:srgbClr val="33CC33"/>
                </a:solidFill>
                <a:latin typeface="Arial Black" pitchFamily="34" charset="0"/>
              </a:rPr>
              <a:t>SPRÁVNĚ</a:t>
            </a:r>
            <a:endParaRPr lang="cs-CZ" sz="7200" dirty="0">
              <a:solidFill>
                <a:srgbClr val="33CC33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hnutý pruh 3"/>
          <p:cNvSpPr/>
          <p:nvPr/>
        </p:nvSpPr>
        <p:spPr>
          <a:xfrm rot="10800000">
            <a:off x="2483769" y="2060848"/>
            <a:ext cx="4176464" cy="3456384"/>
          </a:xfrm>
          <a:prstGeom prst="blockArc">
            <a:avLst/>
          </a:prstGeom>
          <a:solidFill>
            <a:srgbClr val="33CC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Tlačítko akce: Zpět nebo Předchozí 4">
            <a:hlinkClick r:id="rId2" action="ppaction://hlinksldjump" highlightClick="1"/>
          </p:cNvPr>
          <p:cNvSpPr/>
          <p:nvPr/>
        </p:nvSpPr>
        <p:spPr>
          <a:xfrm>
            <a:off x="971600" y="4869160"/>
            <a:ext cx="720080" cy="72008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7200" dirty="0" smtClean="0">
                <a:solidFill>
                  <a:srgbClr val="FF0000"/>
                </a:solidFill>
                <a:latin typeface="Arial Black" pitchFamily="34" charset="0"/>
                <a:cs typeface="Aharoni" pitchFamily="2" charset="-79"/>
              </a:rPr>
              <a:t>ŠPATNĚ</a:t>
            </a:r>
            <a:endParaRPr lang="cs-CZ" sz="7200" dirty="0">
              <a:solidFill>
                <a:srgbClr val="FF0000"/>
              </a:solidFill>
              <a:latin typeface="Arial Black" pitchFamily="34" charset="0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Ohnutý pruh 4"/>
          <p:cNvSpPr/>
          <p:nvPr/>
        </p:nvSpPr>
        <p:spPr>
          <a:xfrm>
            <a:off x="2483769" y="3140968"/>
            <a:ext cx="4176464" cy="3456384"/>
          </a:xfrm>
          <a:prstGeom prst="blockArc">
            <a:avLst/>
          </a:prstGeom>
          <a:solidFill>
            <a:srgbClr val="FF0000"/>
          </a:solidFill>
          <a:scene3d>
            <a:camera prst="orthographicFront">
              <a:rot lat="300000" lon="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Tlačítko akce: Zpět nebo Předchozí 6">
            <a:hlinkClick r:id="rId2" action="ppaction://hlinksldjump" highlightClick="1"/>
          </p:cNvPr>
          <p:cNvSpPr/>
          <p:nvPr/>
        </p:nvSpPr>
        <p:spPr>
          <a:xfrm>
            <a:off x="971600" y="4869160"/>
            <a:ext cx="720080" cy="72008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Metodický list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Opakování a procvičování učiva o jednotkách délky.</a:t>
            </a:r>
          </a:p>
          <a:p>
            <a:r>
              <a:rPr lang="cs-CZ" dirty="0"/>
              <a:t>K převodům využíváme převodních vztahů, nebo </a:t>
            </a:r>
            <a:r>
              <a:rPr lang="cs-CZ" dirty="0" smtClean="0"/>
              <a:t>učiva souvisejícího s přímou úměrností.  </a:t>
            </a:r>
          </a:p>
          <a:p>
            <a:r>
              <a:rPr lang="cs-CZ" dirty="0" smtClean="0"/>
              <a:t>Pro konkrétní představu seznámíme žáky s různými </a:t>
            </a:r>
            <a:r>
              <a:rPr lang="cs-CZ" dirty="0" smtClean="0"/>
              <a:t>měřidly. </a:t>
            </a:r>
            <a:endParaRPr lang="cs-CZ" dirty="0" smtClean="0"/>
          </a:p>
          <a:p>
            <a:r>
              <a:rPr lang="cs-CZ" dirty="0" smtClean="0"/>
              <a:t>Představu jednotek délky upevňujeme na konkrétních příkladech.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315</TotalTime>
  <Words>133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JEDNOTKY  DÉLKY</vt:lpstr>
      <vt:lpstr>JEDNOTKY DÉLKY</vt:lpstr>
      <vt:lpstr>Prezentace aplikace PowerPoint</vt:lpstr>
      <vt:lpstr>Prezentace aplikace PowerPoint</vt:lpstr>
      <vt:lpstr>Prezentace aplikace PowerPoint</vt:lpstr>
      <vt:lpstr>Porovnej výsledky a správnost si kliknutím  na výsledek ověř. </vt:lpstr>
      <vt:lpstr>SPRÁVNĚ</vt:lpstr>
      <vt:lpstr>ŠPATNĚ</vt:lpstr>
      <vt:lpstr>Metodický list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.</dc:creator>
  <cp:lastModifiedBy>Dana Svitáková</cp:lastModifiedBy>
  <cp:revision>48</cp:revision>
  <dcterms:created xsi:type="dcterms:W3CDTF">2011-04-14T19:58:51Z</dcterms:created>
  <dcterms:modified xsi:type="dcterms:W3CDTF">2012-03-20T17:48:21Z</dcterms:modified>
</cp:coreProperties>
</file>