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9" r:id="rId2"/>
    <p:sldId id="256" r:id="rId3"/>
    <p:sldId id="257" r:id="rId4"/>
    <p:sldId id="260" r:id="rId5"/>
    <p:sldId id="270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1" r:id="rId14"/>
    <p:sldId id="273" r:id="rId15"/>
    <p:sldId id="258" r:id="rId16"/>
    <p:sldId id="267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C66D7E2-A796-4FC1-8EAF-0543354CAAC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D860D64-3B7C-4399-B318-31840E947124}" type="parTrans" cxnId="{C77128E7-B5A1-44B5-9FC4-FFE5F3D0FD6B}">
      <dgm:prSet/>
      <dgm:spPr/>
      <dgm:t>
        <a:bodyPr/>
        <a:lstStyle/>
        <a:p>
          <a:endParaRPr lang="cs-CZ"/>
        </a:p>
      </dgm:t>
    </dgm:pt>
    <dgm:pt modelId="{2242D605-F85C-4489-8A65-FE9EE324E08F}" type="sibTrans" cxnId="{C77128E7-B5A1-44B5-9FC4-FFE5F3D0FD6B}">
      <dgm:prSet/>
      <dgm:spPr/>
      <dgm:t>
        <a:bodyPr/>
        <a:lstStyle/>
        <a:p>
          <a:endParaRPr lang="cs-CZ"/>
        </a:p>
      </dgm:t>
    </dgm:pt>
    <dgm:pt modelId="{C0153BC9-31A5-4A25-B1BF-EC3E9D8E62D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1E181E6-6163-4DF7-8945-DA917E4C1371}" type="parTrans" cxnId="{868874F1-7311-470A-9B4F-7B698A4D2CE1}">
      <dgm:prSet/>
      <dgm:spPr/>
      <dgm:t>
        <a:bodyPr/>
        <a:lstStyle/>
        <a:p>
          <a:endParaRPr lang="cs-CZ"/>
        </a:p>
      </dgm:t>
    </dgm:pt>
    <dgm:pt modelId="{D831089E-1309-4D83-BDB6-590501918725}" type="sibTrans" cxnId="{868874F1-7311-470A-9B4F-7B698A4D2CE1}">
      <dgm:prSet/>
      <dgm:spPr/>
      <dgm:t>
        <a:bodyPr/>
        <a:lstStyle/>
        <a:p>
          <a:endParaRPr lang="cs-CZ"/>
        </a:p>
      </dgm:t>
    </dgm:pt>
    <dgm:pt modelId="{7308A5E9-4D73-45FA-98D2-8F999728BDC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 DATUM: 27.11.2011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1239CF1-B541-45F0-9D27-34E226AB53F7}" type="parTrans" cxnId="{876782CE-BE00-4F96-8009-B099AAB9D573}">
      <dgm:prSet/>
      <dgm:spPr/>
      <dgm:t>
        <a:bodyPr/>
        <a:lstStyle/>
        <a:p>
          <a:endParaRPr lang="cs-CZ"/>
        </a:p>
      </dgm:t>
    </dgm:pt>
    <dgm:pt modelId="{9BCB1605-525B-46B0-B378-690A6290A7A8}" type="sibTrans" cxnId="{876782CE-BE00-4F96-8009-B099AAB9D573}">
      <dgm:prSet/>
      <dgm:spPr/>
      <dgm:t>
        <a:bodyPr/>
        <a:lstStyle/>
        <a:p>
          <a:endParaRPr lang="cs-CZ"/>
        </a:p>
      </dgm:t>
    </dgm:pt>
    <dgm:pt modelId="{35A73B60-DEE6-4A9E-9427-2B1EE71B931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VY_52_INOVACE_01_č.23_KRÁLOVÉHRADECKÝ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47861A2-5696-426A-AF37-5811E26400D4}" type="parTrans" cxnId="{8DC54242-943F-4694-8E0F-64350FD89B5E}">
      <dgm:prSet/>
      <dgm:spPr/>
      <dgm:t>
        <a:bodyPr/>
        <a:lstStyle/>
        <a:p>
          <a:endParaRPr lang="cs-CZ"/>
        </a:p>
      </dgm:t>
    </dgm:pt>
    <dgm:pt modelId="{424C0A77-3C46-4944-A8D1-34A563CB1BD3}" type="sibTrans" cxnId="{8DC54242-943F-4694-8E0F-64350FD89B5E}">
      <dgm:prSet/>
      <dgm:spPr/>
      <dgm:t>
        <a:bodyPr/>
        <a:lstStyle/>
        <a:p>
          <a:endParaRPr lang="cs-CZ"/>
        </a:p>
      </dgm:t>
    </dgm:pt>
    <dgm:pt modelId="{9977EB81-1AD8-4739-920D-248CF2F63FC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23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4DCE798-9971-41DE-85A8-0B8992B769D4}" type="parTrans" cxnId="{F74DA765-207A-460A-B05E-B4A3F939F924}">
      <dgm:prSet/>
      <dgm:spPr/>
      <dgm:t>
        <a:bodyPr/>
        <a:lstStyle/>
        <a:p>
          <a:endParaRPr lang="cs-CZ"/>
        </a:p>
      </dgm:t>
    </dgm:pt>
    <dgm:pt modelId="{19D4FB7E-8D4E-4A65-A187-89F3F1B6FB09}" type="sibTrans" cxnId="{F74DA765-207A-460A-B05E-B4A3F939F92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35099325-0FE4-4405-B0AC-F559C52E6373}" type="pres">
      <dgm:prSet presAssocID="{5C66D7E2-A796-4FC1-8EAF-0543354CAACC}" presName="vertSpace2" presStyleLbl="node1" presStyleIdx="0" presStyleCnt="7"/>
      <dgm:spPr/>
    </dgm:pt>
    <dgm:pt modelId="{5F40C82A-4CC7-4817-97A0-060AE7E36491}" type="pres">
      <dgm:prSet presAssocID="{5C66D7E2-A796-4FC1-8EAF-0543354CAACC}" presName="circle2" presStyleLbl="node1" presStyleIdx="1" presStyleCnt="7"/>
      <dgm:spPr/>
    </dgm:pt>
    <dgm:pt modelId="{0A8CE927-880D-4287-902D-5ED86D884697}" type="pres">
      <dgm:prSet presAssocID="{5C66D7E2-A796-4FC1-8EAF-0543354CAACC}" presName="rect2" presStyleLbl="alignAcc1" presStyleIdx="1" presStyleCnt="7"/>
      <dgm:spPr/>
      <dgm:t>
        <a:bodyPr/>
        <a:lstStyle/>
        <a:p>
          <a:endParaRPr lang="cs-CZ"/>
        </a:p>
      </dgm:t>
    </dgm:pt>
    <dgm:pt modelId="{3B0FD319-9867-4923-8793-8EDB2500551C}" type="pres">
      <dgm:prSet presAssocID="{C0153BC9-31A5-4A25-B1BF-EC3E9D8E62D0}" presName="vertSpace3" presStyleLbl="node1" presStyleIdx="1" presStyleCnt="7"/>
      <dgm:spPr/>
    </dgm:pt>
    <dgm:pt modelId="{069E2C5A-5CD4-46F5-A864-2AAC7B8B7B81}" type="pres">
      <dgm:prSet presAssocID="{C0153BC9-31A5-4A25-B1BF-EC3E9D8E62D0}" presName="circle3" presStyleLbl="node1" presStyleIdx="2" presStyleCnt="7"/>
      <dgm:spPr/>
    </dgm:pt>
    <dgm:pt modelId="{635BB418-4AD9-4B5B-B0FA-C5A08633C770}" type="pres">
      <dgm:prSet presAssocID="{C0153BC9-31A5-4A25-B1BF-EC3E9D8E62D0}" presName="rect3" presStyleLbl="alignAcc1" presStyleIdx="2" presStyleCnt="7"/>
      <dgm:spPr/>
      <dgm:t>
        <a:bodyPr/>
        <a:lstStyle/>
        <a:p>
          <a:endParaRPr lang="cs-CZ"/>
        </a:p>
      </dgm:t>
    </dgm:pt>
    <dgm:pt modelId="{3D4FAA30-5619-4984-9F98-0478296074C0}" type="pres">
      <dgm:prSet presAssocID="{7308A5E9-4D73-45FA-98D2-8F999728BDCB}" presName="vertSpace4" presStyleLbl="node1" presStyleIdx="2" presStyleCnt="7"/>
      <dgm:spPr/>
    </dgm:pt>
    <dgm:pt modelId="{BEA6906E-41F5-44F3-B174-92DA979C796B}" type="pres">
      <dgm:prSet presAssocID="{7308A5E9-4D73-45FA-98D2-8F999728BDCB}" presName="circle4" presStyleLbl="node1" presStyleIdx="3" presStyleCnt="7"/>
      <dgm:spPr/>
    </dgm:pt>
    <dgm:pt modelId="{711D1CD2-5EB4-43C4-AB1B-BAE20EAD9151}" type="pres">
      <dgm:prSet presAssocID="{7308A5E9-4D73-45FA-98D2-8F999728BDCB}" presName="rect4" presStyleLbl="alignAcc1" presStyleIdx="3" presStyleCnt="7"/>
      <dgm:spPr/>
      <dgm:t>
        <a:bodyPr/>
        <a:lstStyle/>
        <a:p>
          <a:endParaRPr lang="cs-CZ"/>
        </a:p>
      </dgm:t>
    </dgm:pt>
    <dgm:pt modelId="{3D657C56-60CA-43B3-AC9F-92E15F1BE82C}" type="pres">
      <dgm:prSet presAssocID="{35A73B60-DEE6-4A9E-9427-2B1EE71B9311}" presName="vertSpace5" presStyleLbl="node1" presStyleIdx="3" presStyleCnt="7"/>
      <dgm:spPr/>
    </dgm:pt>
    <dgm:pt modelId="{4CFA9249-9BF6-40B9-AC63-468EC3AD16C7}" type="pres">
      <dgm:prSet presAssocID="{35A73B60-DEE6-4A9E-9427-2B1EE71B9311}" presName="circle5" presStyleLbl="node1" presStyleIdx="4" presStyleCnt="7"/>
      <dgm:spPr/>
    </dgm:pt>
    <dgm:pt modelId="{A22E5D07-C3EB-4D92-9B9C-21F578DF6020}" type="pres">
      <dgm:prSet presAssocID="{35A73B60-DEE6-4A9E-9427-2B1EE71B9311}" presName="rect5" presStyleLbl="alignAcc1" presStyleIdx="4" presStyleCnt="7"/>
      <dgm:spPr/>
      <dgm:t>
        <a:bodyPr/>
        <a:lstStyle/>
        <a:p>
          <a:endParaRPr lang="cs-CZ"/>
        </a:p>
      </dgm:t>
    </dgm:pt>
    <dgm:pt modelId="{F4BE3E90-25C7-41A0-9F8F-3A0B04A7BF65}" type="pres">
      <dgm:prSet presAssocID="{9977EB81-1AD8-4739-920D-248CF2F63FC9}" presName="vertSpace6" presStyleLbl="node1" presStyleIdx="4" presStyleCnt="7"/>
      <dgm:spPr/>
    </dgm:pt>
    <dgm:pt modelId="{713E042C-AA0B-4AF6-BD2A-ACB1A1231AB5}" type="pres">
      <dgm:prSet presAssocID="{9977EB81-1AD8-4739-920D-248CF2F63FC9}" presName="circle6" presStyleLbl="node1" presStyleIdx="5" presStyleCnt="7"/>
      <dgm:spPr/>
    </dgm:pt>
    <dgm:pt modelId="{BD4F58FF-018A-436B-92EC-FF65B572A10C}" type="pres">
      <dgm:prSet presAssocID="{9977EB81-1AD8-4739-920D-248CF2F63FC9}" presName="rect6" presStyleLbl="alignAcc1" presStyleIdx="5" presStyleCnt="7"/>
      <dgm:spPr/>
      <dgm:t>
        <a:bodyPr/>
        <a:lstStyle/>
        <a:p>
          <a:endParaRPr lang="cs-CZ"/>
        </a:p>
      </dgm:t>
    </dgm:pt>
    <dgm:pt modelId="{A19B403B-3478-4D9C-BA5A-9C5CD02DB4F5}" type="pres">
      <dgm:prSet presAssocID="{D1B46980-6531-4606-95E6-44980827E919}" presName="vertSpace7" presStyleLbl="node1" presStyleIdx="5" presStyleCnt="7"/>
      <dgm:spPr/>
    </dgm:pt>
    <dgm:pt modelId="{4D11EDF6-1C04-4CDF-9D75-E1DE9650AA64}" type="pres">
      <dgm:prSet presAssocID="{D1B46980-6531-4606-95E6-44980827E919}" presName="circle7" presStyleLbl="node1" presStyleIdx="6" presStyleCnt="7"/>
      <dgm:spPr/>
    </dgm:pt>
    <dgm:pt modelId="{B76586B7-2597-4AD0-AAA1-A3C71349E987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AE246B-3BCF-49FD-903A-FD0A435100A8}" type="pres">
      <dgm:prSet presAssocID="{5C66D7E2-A796-4FC1-8EAF-0543354CAACC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34697-477C-4EAC-A2CA-C366C876CC08}" type="pres">
      <dgm:prSet presAssocID="{C0153BC9-31A5-4A25-B1BF-EC3E9D8E62D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9E9B90-E9A5-4ED5-968C-39ECB14C0AD4}" type="pres">
      <dgm:prSet presAssocID="{7308A5E9-4D73-45FA-98D2-8F999728BDCB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0A1876-640D-4F38-8EA7-03038D184B8F}" type="pres">
      <dgm:prSet presAssocID="{35A73B60-DEE6-4A9E-9427-2B1EE71B9311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6B4969-099C-481E-89DA-7B2D9BAA67BC}" type="pres">
      <dgm:prSet presAssocID="{9977EB81-1AD8-4739-920D-248CF2F63FC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8C9AF4-0DE9-47E9-BDA9-848850240838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D64FA9-C169-465F-93FE-7FA01A6CB42C}" type="presOf" srcId="{C0153BC9-31A5-4A25-B1BF-EC3E9D8E62D0}" destId="{635BB418-4AD9-4B5B-B0FA-C5A08633C770}" srcOrd="0" destOrd="0" presId="urn:microsoft.com/office/officeart/2005/8/layout/target3"/>
    <dgm:cxn modelId="{5A9308FE-8594-4CEA-8405-ACDD3688F7B8}" type="presOf" srcId="{D1D4F407-5343-4D3F-B5B9-D407B03CAEB4}" destId="{D005CE8C-CC26-4C3E-AC11-E15060ECD759}" srcOrd="0" destOrd="0" presId="urn:microsoft.com/office/officeart/2005/8/layout/target3"/>
    <dgm:cxn modelId="{CCFFDBB0-7BB3-4502-961D-3D22F54B5EBC}" type="presOf" srcId="{9977EB81-1AD8-4739-920D-248CF2F63FC9}" destId="{B36B4969-099C-481E-89DA-7B2D9BAA67BC}" srcOrd="1" destOrd="0" presId="urn:microsoft.com/office/officeart/2005/8/layout/target3"/>
    <dgm:cxn modelId="{207C45B6-6C8A-498F-BFD3-499256A3A051}" type="presOf" srcId="{7308A5E9-4D73-45FA-98D2-8F999728BDCB}" destId="{711D1CD2-5EB4-43C4-AB1B-BAE20EAD9151}" srcOrd="0" destOrd="0" presId="urn:microsoft.com/office/officeart/2005/8/layout/target3"/>
    <dgm:cxn modelId="{A21D5E9C-D7E4-46A8-B614-0C7F2185A557}" type="presOf" srcId="{D1B46980-6531-4606-95E6-44980827E919}" destId="{B76586B7-2597-4AD0-AAA1-A3C71349E987}" srcOrd="0" destOrd="0" presId="urn:microsoft.com/office/officeart/2005/8/layout/target3"/>
    <dgm:cxn modelId="{CE64037A-98ED-4B25-B72A-248BAE418C00}" type="presOf" srcId="{5C66D7E2-A796-4FC1-8EAF-0543354CAACC}" destId="{E3AE246B-3BCF-49FD-903A-FD0A435100A8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2F946D7B-E795-43D2-9ED1-3182D356330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550672-E0B7-4710-B9B1-74496ED4E038}" type="presOf" srcId="{35A73B60-DEE6-4A9E-9427-2B1EE71B9311}" destId="{3D0A1876-640D-4F38-8EA7-03038D184B8F}" srcOrd="1" destOrd="0" presId="urn:microsoft.com/office/officeart/2005/8/layout/target3"/>
    <dgm:cxn modelId="{84A676DC-B965-4FF6-8158-0DCEA06FBDED}" type="presOf" srcId="{35A73B60-DEE6-4A9E-9427-2B1EE71B9311}" destId="{A22E5D07-C3EB-4D92-9B9C-21F578DF6020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C67D35D9-3191-45C0-A7A8-7F6D49F57274}" type="presOf" srcId="{D1B46980-6531-4606-95E6-44980827E919}" destId="{B78C9AF4-0DE9-47E9-BDA9-848850240838}" srcOrd="1" destOrd="0" presId="urn:microsoft.com/office/officeart/2005/8/layout/target3"/>
    <dgm:cxn modelId="{C77128E7-B5A1-44B5-9FC4-FFE5F3D0FD6B}" srcId="{757F3AB3-0718-4624-B441-E567A8F0AB56}" destId="{5C66D7E2-A796-4FC1-8EAF-0543354CAACC}" srcOrd="1" destOrd="0" parTransId="{9D860D64-3B7C-4399-B318-31840E947124}" sibTransId="{2242D605-F85C-4489-8A65-FE9EE324E08F}"/>
    <dgm:cxn modelId="{9944F708-1F96-4CF1-B690-63232FDA2FB8}" type="presOf" srcId="{757F3AB3-0718-4624-B441-E567A8F0AB56}" destId="{333A1088-737F-45CB-B68E-254E46348037}" srcOrd="0" destOrd="0" presId="urn:microsoft.com/office/officeart/2005/8/layout/target3"/>
    <dgm:cxn modelId="{458B24F8-2DF6-4C7A-A008-E209DD1921B8}" type="presOf" srcId="{9977EB81-1AD8-4739-920D-248CF2F63FC9}" destId="{BD4F58FF-018A-436B-92EC-FF65B572A10C}" srcOrd="0" destOrd="0" presId="urn:microsoft.com/office/officeart/2005/8/layout/target3"/>
    <dgm:cxn modelId="{8DC54242-943F-4694-8E0F-64350FD89B5E}" srcId="{757F3AB3-0718-4624-B441-E567A8F0AB56}" destId="{35A73B60-DEE6-4A9E-9427-2B1EE71B9311}" srcOrd="4" destOrd="0" parTransId="{747861A2-5696-426A-AF37-5811E26400D4}" sibTransId="{424C0A77-3C46-4944-A8D1-34A563CB1BD3}"/>
    <dgm:cxn modelId="{0E214C39-0B04-41E6-9A30-C8B1DC848F73}" type="presOf" srcId="{7308A5E9-4D73-45FA-98D2-8F999728BDCB}" destId="{329E9B90-E9A5-4ED5-968C-39ECB14C0AD4}" srcOrd="1" destOrd="0" presId="urn:microsoft.com/office/officeart/2005/8/layout/target3"/>
    <dgm:cxn modelId="{AFEFF013-CFDA-4FBA-BC71-4698DA1CF37E}" type="presOf" srcId="{C0153BC9-31A5-4A25-B1BF-EC3E9D8E62D0}" destId="{35F34697-477C-4EAC-A2CA-C366C876CC08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F74DA765-207A-460A-B05E-B4A3F939F924}" srcId="{757F3AB3-0718-4624-B441-E567A8F0AB56}" destId="{9977EB81-1AD8-4739-920D-248CF2F63FC9}" srcOrd="5" destOrd="0" parTransId="{D4DCE798-9971-41DE-85A8-0B8992B769D4}" sibTransId="{19D4FB7E-8D4E-4A65-A187-89F3F1B6FB09}"/>
    <dgm:cxn modelId="{C37BE7B2-A178-45EC-8083-52BCB35F430B}" type="presOf" srcId="{5C66D7E2-A796-4FC1-8EAF-0543354CAACC}" destId="{0A8CE927-880D-4287-902D-5ED86D884697}" srcOrd="0" destOrd="0" presId="urn:microsoft.com/office/officeart/2005/8/layout/target3"/>
    <dgm:cxn modelId="{868874F1-7311-470A-9B4F-7B698A4D2CE1}" srcId="{757F3AB3-0718-4624-B441-E567A8F0AB56}" destId="{C0153BC9-31A5-4A25-B1BF-EC3E9D8E62D0}" srcOrd="2" destOrd="0" parTransId="{61E181E6-6163-4DF7-8945-DA917E4C1371}" sibTransId="{D831089E-1309-4D83-BDB6-590501918725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876782CE-BE00-4F96-8009-B099AAB9D573}" srcId="{757F3AB3-0718-4624-B441-E567A8F0AB56}" destId="{7308A5E9-4D73-45FA-98D2-8F999728BDCB}" srcOrd="3" destOrd="0" parTransId="{C1239CF1-B541-45F0-9D27-34E226AB53F7}" sibTransId="{9BCB1605-525B-46B0-B378-690A6290A7A8}"/>
    <dgm:cxn modelId="{33242F93-E576-4EB6-953B-063EEE3FCE7E}" type="presParOf" srcId="{333A1088-737F-45CB-B68E-254E46348037}" destId="{F5ABB229-8D3B-4694-996A-96F23CF14429}" srcOrd="0" destOrd="0" presId="urn:microsoft.com/office/officeart/2005/8/layout/target3"/>
    <dgm:cxn modelId="{80A45D00-3171-4477-B556-4943A1096904}" type="presParOf" srcId="{333A1088-737F-45CB-B68E-254E46348037}" destId="{F41139FD-01EE-4571-8B17-4FB00FC51163}" srcOrd="1" destOrd="0" presId="urn:microsoft.com/office/officeart/2005/8/layout/target3"/>
    <dgm:cxn modelId="{60347527-3CA8-40AA-867F-F742062417F1}" type="presParOf" srcId="{333A1088-737F-45CB-B68E-254E46348037}" destId="{D005CE8C-CC26-4C3E-AC11-E15060ECD759}" srcOrd="2" destOrd="0" presId="urn:microsoft.com/office/officeart/2005/8/layout/target3"/>
    <dgm:cxn modelId="{296CEAD3-CE78-44D3-9E2C-5ED2C8A1CE81}" type="presParOf" srcId="{333A1088-737F-45CB-B68E-254E46348037}" destId="{35099325-0FE4-4405-B0AC-F559C52E6373}" srcOrd="3" destOrd="0" presId="urn:microsoft.com/office/officeart/2005/8/layout/target3"/>
    <dgm:cxn modelId="{70DAEE74-A672-4254-87FC-83ACCD8B52FC}" type="presParOf" srcId="{333A1088-737F-45CB-B68E-254E46348037}" destId="{5F40C82A-4CC7-4817-97A0-060AE7E36491}" srcOrd="4" destOrd="0" presId="urn:microsoft.com/office/officeart/2005/8/layout/target3"/>
    <dgm:cxn modelId="{AC3E5F29-DADC-4BCA-9317-09691F54EA39}" type="presParOf" srcId="{333A1088-737F-45CB-B68E-254E46348037}" destId="{0A8CE927-880D-4287-902D-5ED86D884697}" srcOrd="5" destOrd="0" presId="urn:microsoft.com/office/officeart/2005/8/layout/target3"/>
    <dgm:cxn modelId="{D357B618-EAC7-42ED-ABB9-CECB8E6FB5FC}" type="presParOf" srcId="{333A1088-737F-45CB-B68E-254E46348037}" destId="{3B0FD319-9867-4923-8793-8EDB2500551C}" srcOrd="6" destOrd="0" presId="urn:microsoft.com/office/officeart/2005/8/layout/target3"/>
    <dgm:cxn modelId="{D850344A-1A06-4359-A082-8B88F2D4E1F8}" type="presParOf" srcId="{333A1088-737F-45CB-B68E-254E46348037}" destId="{069E2C5A-5CD4-46F5-A864-2AAC7B8B7B81}" srcOrd="7" destOrd="0" presId="urn:microsoft.com/office/officeart/2005/8/layout/target3"/>
    <dgm:cxn modelId="{4490A6F3-C465-4B74-BB22-DAEFE1D5BE53}" type="presParOf" srcId="{333A1088-737F-45CB-B68E-254E46348037}" destId="{635BB418-4AD9-4B5B-B0FA-C5A08633C770}" srcOrd="8" destOrd="0" presId="urn:microsoft.com/office/officeart/2005/8/layout/target3"/>
    <dgm:cxn modelId="{8DA87A63-0852-4A9F-9DA7-74433B28D8E2}" type="presParOf" srcId="{333A1088-737F-45CB-B68E-254E46348037}" destId="{3D4FAA30-5619-4984-9F98-0478296074C0}" srcOrd="9" destOrd="0" presId="urn:microsoft.com/office/officeart/2005/8/layout/target3"/>
    <dgm:cxn modelId="{4407A6CE-B087-4FB3-92C6-CC726C9DCC1D}" type="presParOf" srcId="{333A1088-737F-45CB-B68E-254E46348037}" destId="{BEA6906E-41F5-44F3-B174-92DA979C796B}" srcOrd="10" destOrd="0" presId="urn:microsoft.com/office/officeart/2005/8/layout/target3"/>
    <dgm:cxn modelId="{5B51E101-0C8E-4222-97CF-77E9BDEEEA63}" type="presParOf" srcId="{333A1088-737F-45CB-B68E-254E46348037}" destId="{711D1CD2-5EB4-43C4-AB1B-BAE20EAD9151}" srcOrd="11" destOrd="0" presId="urn:microsoft.com/office/officeart/2005/8/layout/target3"/>
    <dgm:cxn modelId="{B0CBA2B2-776A-4A58-8CA0-14D159F2FE3C}" type="presParOf" srcId="{333A1088-737F-45CB-B68E-254E46348037}" destId="{3D657C56-60CA-43B3-AC9F-92E15F1BE82C}" srcOrd="12" destOrd="0" presId="urn:microsoft.com/office/officeart/2005/8/layout/target3"/>
    <dgm:cxn modelId="{E47E2167-9DE8-4249-8B52-DCA57C923F47}" type="presParOf" srcId="{333A1088-737F-45CB-B68E-254E46348037}" destId="{4CFA9249-9BF6-40B9-AC63-468EC3AD16C7}" srcOrd="13" destOrd="0" presId="urn:microsoft.com/office/officeart/2005/8/layout/target3"/>
    <dgm:cxn modelId="{05D2833D-69C9-434B-A5CE-617719F403DA}" type="presParOf" srcId="{333A1088-737F-45CB-B68E-254E46348037}" destId="{A22E5D07-C3EB-4D92-9B9C-21F578DF6020}" srcOrd="14" destOrd="0" presId="urn:microsoft.com/office/officeart/2005/8/layout/target3"/>
    <dgm:cxn modelId="{11E0C44A-B891-4ACC-83E3-45250E3DB715}" type="presParOf" srcId="{333A1088-737F-45CB-B68E-254E46348037}" destId="{F4BE3E90-25C7-41A0-9F8F-3A0B04A7BF65}" srcOrd="15" destOrd="0" presId="urn:microsoft.com/office/officeart/2005/8/layout/target3"/>
    <dgm:cxn modelId="{8D6FB020-A3AD-468C-B55F-88628F29EFA6}" type="presParOf" srcId="{333A1088-737F-45CB-B68E-254E46348037}" destId="{713E042C-AA0B-4AF6-BD2A-ACB1A1231AB5}" srcOrd="16" destOrd="0" presId="urn:microsoft.com/office/officeart/2005/8/layout/target3"/>
    <dgm:cxn modelId="{206E196B-B6FA-4323-AE1C-97E824A3DB3F}" type="presParOf" srcId="{333A1088-737F-45CB-B68E-254E46348037}" destId="{BD4F58FF-018A-436B-92EC-FF65B572A10C}" srcOrd="17" destOrd="0" presId="urn:microsoft.com/office/officeart/2005/8/layout/target3"/>
    <dgm:cxn modelId="{040ACCAF-EBC1-4A4F-839B-0B08A553B3FF}" type="presParOf" srcId="{333A1088-737F-45CB-B68E-254E46348037}" destId="{A19B403B-3478-4D9C-BA5A-9C5CD02DB4F5}" srcOrd="18" destOrd="0" presId="urn:microsoft.com/office/officeart/2005/8/layout/target3"/>
    <dgm:cxn modelId="{880A4975-50D1-42FB-A4CC-A4E88C0D5683}" type="presParOf" srcId="{333A1088-737F-45CB-B68E-254E46348037}" destId="{4D11EDF6-1C04-4CDF-9D75-E1DE9650AA64}" srcOrd="19" destOrd="0" presId="urn:microsoft.com/office/officeart/2005/8/layout/target3"/>
    <dgm:cxn modelId="{7FFFCCAA-E5D3-4FC9-BD7D-3AC2A40C578C}" type="presParOf" srcId="{333A1088-737F-45CB-B68E-254E46348037}" destId="{B76586B7-2597-4AD0-AAA1-A3C71349E987}" srcOrd="20" destOrd="0" presId="urn:microsoft.com/office/officeart/2005/8/layout/target3"/>
    <dgm:cxn modelId="{06CB4F4B-C9A9-414A-8688-B2A38A676183}" type="presParOf" srcId="{333A1088-737F-45CB-B68E-254E46348037}" destId="{AED2198E-93D5-4001-81B4-73124B309672}" srcOrd="21" destOrd="0" presId="urn:microsoft.com/office/officeart/2005/8/layout/target3"/>
    <dgm:cxn modelId="{D46A8A9F-7B53-4BCD-BA60-F2B2085FD485}" type="presParOf" srcId="{333A1088-737F-45CB-B68E-254E46348037}" destId="{E3AE246B-3BCF-49FD-903A-FD0A435100A8}" srcOrd="22" destOrd="0" presId="urn:microsoft.com/office/officeart/2005/8/layout/target3"/>
    <dgm:cxn modelId="{B854151F-EF39-4BF6-9392-81E7E3F0E220}" type="presParOf" srcId="{333A1088-737F-45CB-B68E-254E46348037}" destId="{35F34697-477C-4EAC-A2CA-C366C876CC08}" srcOrd="23" destOrd="0" presId="urn:microsoft.com/office/officeart/2005/8/layout/target3"/>
    <dgm:cxn modelId="{E6FFF52F-7102-4249-92AC-0B7684B4CA0B}" type="presParOf" srcId="{333A1088-737F-45CB-B68E-254E46348037}" destId="{329E9B90-E9A5-4ED5-968C-39ECB14C0AD4}" srcOrd="24" destOrd="0" presId="urn:microsoft.com/office/officeart/2005/8/layout/target3"/>
    <dgm:cxn modelId="{92ED2891-46E6-493C-9D52-1A7E5EF66BD8}" type="presParOf" srcId="{333A1088-737F-45CB-B68E-254E46348037}" destId="{3D0A1876-640D-4F38-8EA7-03038D184B8F}" srcOrd="25" destOrd="0" presId="urn:microsoft.com/office/officeart/2005/8/layout/target3"/>
    <dgm:cxn modelId="{999708A4-E22A-4314-BACB-7BDB30C14BA7}" type="presParOf" srcId="{333A1088-737F-45CB-B68E-254E46348037}" destId="{B36B4969-099C-481E-89DA-7B2D9BAA67BC}" srcOrd="26" destOrd="0" presId="urn:microsoft.com/office/officeart/2005/8/layout/target3"/>
    <dgm:cxn modelId="{7C6B98AE-DCA4-4A75-8BB9-FA5D0E47FF84}" type="presParOf" srcId="{333A1088-737F-45CB-B68E-254E46348037}" destId="{B78C9AF4-0DE9-47E9-BDA9-84885024083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5F40C82A-4CC7-4817-97A0-060AE7E36491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8CE927-880D-4287-902D-5ED86D884697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069E2C5A-5CD4-46F5-A864-2AAC7B8B7B81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5BB418-4AD9-4B5B-B0FA-C5A08633C770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BEA6906E-41F5-44F3-B174-92DA979C796B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1D1CD2-5EB4-43C4-AB1B-BAE20EAD9151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 DATUM: 27.11.2011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4CFA9249-9BF6-40B9-AC63-468EC3AD16C7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22E5D07-C3EB-4D92-9B9C-21F578DF6020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VY_52_INOVACE_01_č.23_KRÁLOVÉHRADECKÝ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713E042C-AA0B-4AF6-BD2A-ACB1A1231AB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4F58FF-018A-436B-92EC-FF65B572A10C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23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4D11EDF6-1C04-4CDF-9D75-E1DE9650AA6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6586B7-2597-4AD0-AAA1-A3C71349E987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6DB6FB-A200-49B4-BEBB-5786D38D435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7B65E-88BD-45A8-8596-8ADAAE79E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D8F94-02EE-4FB9-93FF-BCBEA0176DC1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B973D-6B63-4361-A84E-3C2CD0024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Hradec_Kr%C3%A1lov%C3%A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v%C5%AFr_Kr%C3%A1lov%C3%A9_nad_Labem" TargetMode="External"/><Relationship Id="rId2" Type="http://schemas.openxmlformats.org/officeDocument/2006/relationships/hyperlink" Target="http://cs.wikipedia.org/wiki/Ji%C4%8D%C3%AD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ov%C3%A9_M%C4%9Bsto_nad_Metuj%C3%AD" TargetMode="External"/><Relationship Id="rId2" Type="http://schemas.openxmlformats.org/officeDocument/2006/relationships/hyperlink" Target="http://cs.wikipedia.org/wiki/N%C3%A1cho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utnov" TargetMode="External"/><Relationship Id="rId2" Type="http://schemas.openxmlformats.org/officeDocument/2006/relationships/hyperlink" Target="http://cs.wikipedia.org/wiki/Jarom%C4%9B%C5%9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amen_Labe.jpg" TargetMode="External"/><Relationship Id="rId13" Type="http://schemas.openxmlformats.org/officeDocument/2006/relationships/hyperlink" Target="http://commons.wikimedia.org/wiki/File:Les_Kr%C3%A1lovstv%C3%AD_hr%C3%A1z_6.jpg" TargetMode="External"/><Relationship Id="rId3" Type="http://schemas.openxmlformats.org/officeDocument/2006/relationships/hyperlink" Target="http://commons.wikimedia.org/wiki/File:Sn%C4%9B%C5%BEka,_z_R%C5%AF%C5%BEov%C3%A9_hory.jpg" TargetMode="External"/><Relationship Id="rId7" Type="http://schemas.openxmlformats.org/officeDocument/2006/relationships/hyperlink" Target="http://commons.wikimedia.org/wiki/File:Broumovsk%C3%A9st%C4%9Bny-Kov%C3%A1%C5%99ovarokle.jpg" TargetMode="External"/><Relationship Id="rId12" Type="http://schemas.openxmlformats.org/officeDocument/2006/relationships/hyperlink" Target="http://commons.wikimedia.org/wiki/File:Jicin_-_Valdstejn's_square_with_Valdicka_gate.jpg" TargetMode="External"/><Relationship Id="rId2" Type="http://schemas.openxmlformats.org/officeDocument/2006/relationships/hyperlink" Target="http://commons.wikimedia.org/wiki/File:Hradec_Kralove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dr%C5%A1pa%C5%A1skoteplick%C3%A9_sk%C3%A1ly_(55).jpg" TargetMode="External"/><Relationship Id="rId11" Type="http://schemas.openxmlformats.org/officeDocument/2006/relationships/hyperlink" Target="http://commons.wikimedia.org/wiki/File:Hv%C4%9Bzd%C3%A1rna_na_Nov%C3%A9m_Hradci_Kr%C3%A1lov%C3%A9.JPG" TargetMode="External"/><Relationship Id="rId5" Type="http://schemas.openxmlformats.org/officeDocument/2006/relationships/hyperlink" Target="http://commons.wikimedia.org/wiki/File:Adr%C5%A1pa%C5%A1skoteplick%C3%A9_sk%C3%A1ly_01.JPG" TargetMode="External"/><Relationship Id="rId10" Type="http://schemas.openxmlformats.org/officeDocument/2006/relationships/hyperlink" Target="http://commons.wikimedia.org/wiki/File:HradecKralove12_2004-12-23.jpg" TargetMode="External"/><Relationship Id="rId4" Type="http://schemas.openxmlformats.org/officeDocument/2006/relationships/hyperlink" Target="http://commons.wikimedia.org/wiki/File:Suchy_vrch.jpg" TargetMode="External"/><Relationship Id="rId9" Type="http://schemas.openxmlformats.org/officeDocument/2006/relationships/hyperlink" Target="http://commons.wikimedia.org/wiki/File:Rozko%C5%A1_from_air_1.jpg" TargetMode="External"/><Relationship Id="rId14" Type="http://schemas.openxmlformats.org/officeDocument/2006/relationships/hyperlink" Target="http://commons.wikimedia.org/wiki/File:Nachod_square_castle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kanzen-Villa-Nova-Uh%C5%99%C3%ADnov5.JPG" TargetMode="External"/><Relationship Id="rId3" Type="http://schemas.openxmlformats.org/officeDocument/2006/relationships/hyperlink" Target="http://commons.wikimedia.org/wiki/File:Jarom%C4%9B%C5%99_Josefov_from_air_1.jpg" TargetMode="External"/><Relationship Id="rId7" Type="http://schemas.openxmlformats.org/officeDocument/2006/relationships/hyperlink" Target="http://commons.wikimedia.org/wiki/File:Kr%C5%88ovice-skanzen2011d.jpg" TargetMode="External"/><Relationship Id="rId12" Type="http://schemas.openxmlformats.org/officeDocument/2006/relationships/hyperlink" Target="http://commons.wikimedia.org/wiki/File:Hospital_Kuks_v_roce_2010_(20).jpg" TargetMode="External"/><Relationship Id="rId2" Type="http://schemas.openxmlformats.org/officeDocument/2006/relationships/hyperlink" Target="http://commons.wikimedia.org/wiki/File:Zamek-nove-mesto-nad-metuji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Oblast_mezi_Mari%C3%A1nsk%C3%BDm_%C3%BAdol%C3%ADm_a_Tvaro%C5%BEnou_(36).jpg" TargetMode="External"/><Relationship Id="rId11" Type="http://schemas.openxmlformats.org/officeDocument/2006/relationships/hyperlink" Target="http://commons.wikimedia.org/wiki/File:Z%C3%A1mek_-_hospital_Kuks.jpg" TargetMode="External"/><Relationship Id="rId5" Type="http://schemas.openxmlformats.org/officeDocument/2006/relationships/hyperlink" Target="http://commons.wikimedia.org/wiki/File:Bobbin_lace_5057_Nypl%C3%A4tty_pitsi_C.JPG" TargetMode="External"/><Relationship Id="rId10" Type="http://schemas.openxmlformats.org/officeDocument/2006/relationships/hyperlink" Target="http://commons.wikimedia.org/wiki/File:Statue_of_Bo%C5%BEena_N%C4%9Bmcov%C3%A1_in_%C4%8Cesk%C3%A1_Skalice.jpg" TargetMode="External"/><Relationship Id="rId4" Type="http://schemas.openxmlformats.org/officeDocument/2006/relationships/hyperlink" Target="http://commons.wikimedia.org/wiki/File:Trutnov_Krakono%C5%A1ova_ka%C5%A1na.jpg" TargetMode="External"/><Relationship Id="rId9" Type="http://schemas.openxmlformats.org/officeDocument/2006/relationships/hyperlink" Target="http://commons.wikimedia.org/wiki/File:Babi%C4%8D%C4%8Dino_%C3%BAdol%C3%AD,_pam%C3%A1tn%C3%ADk_Babi%C4%8Dky,_detail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ost02.jpg" TargetMode="External"/><Relationship Id="rId2" Type="http://schemas.openxmlformats.org/officeDocument/2006/relationships/hyperlink" Target="http://commons.wikimedia.org/wiki/File:Hospital_Kuks_v_roce_2010_(8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ot%C5%A1tejn_rom_air_M-3.jpg" TargetMode="External"/><Relationship Id="rId5" Type="http://schemas.openxmlformats.org/officeDocument/2006/relationships/hyperlink" Target="http://commons.wikimedia.org/wiki/File:Z%C3%A1mek_Opo%C4%8Dno.JPG" TargetMode="External"/><Relationship Id="rId4" Type="http://schemas.openxmlformats.org/officeDocument/2006/relationships/hyperlink" Target="http://commons.wikimedia.org/wiki/File:Hr%C3%A1dek_u_Nechanic_castle_who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484784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35696" y="4149080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835696" y="4509120"/>
            <a:ext cx="66247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v hodinách vlastivědy v 5.ročníku při výuce zeměpisné části, kde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-Při prezentaci žáci poznávají Královéhradecký kraj. Seznamují se s jeho přírodními podmínkami, významnými městy, zemědělstvím, průmyslem a zajímavými místy. Mohou současně vyhledávat jednotlivá místa v příručních mapách. Další informace o místech žáci vyhledávají v encyklopediích nebo na hypertextových odkazech měst.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také při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5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KRÁLOVÉHRADECKÝ KRAJ</a:t>
            </a:r>
            <a:endParaRPr lang="cs-CZ" sz="65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76px-Hradec_Kralove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896" t="4279" r="3566" b="3797"/>
          <a:stretch>
            <a:fillRect/>
          </a:stretch>
        </p:blipFill>
        <p:spPr>
          <a:xfrm>
            <a:off x="1187624" y="188640"/>
            <a:ext cx="6840760" cy="52292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5517232"/>
            <a:ext cx="7848872" cy="100811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Královéhradecký kraj leží na severovýchodě Čech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Hradec Králové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94928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Polabská nížina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Krkonoše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NP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nejvyšší hora </a:t>
            </a:r>
            <a:r>
              <a:rPr lang="cs-CZ" sz="3000" b="1" i="1" dirty="0" smtClean="0">
                <a:latin typeface="Times New Roman" pitchFamily="18" charset="0"/>
                <a:cs typeface="Times New Roman" pitchFamily="18" charset="0"/>
              </a:rPr>
              <a:t>Sněžka,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pramen </a:t>
            </a:r>
            <a:r>
              <a:rPr lang="cs-CZ" sz="3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Labe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CHKO Orlické hory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-nejvyšší hora </a:t>
            </a:r>
            <a:r>
              <a:rPr lang="cs-CZ" sz="3000" b="1" i="1" dirty="0" smtClean="0">
                <a:latin typeface="Times New Roman" pitchFamily="18" charset="0"/>
                <a:cs typeface="Times New Roman" pitchFamily="18" charset="0"/>
              </a:rPr>
              <a:t>Velká Deštná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přírodní rezervace </a:t>
            </a:r>
            <a:r>
              <a:rPr lang="cs-CZ" sz="3000" b="1" i="1" dirty="0" err="1" smtClean="0">
                <a:latin typeface="Times New Roman" pitchFamily="18" charset="0"/>
                <a:cs typeface="Times New Roman" pitchFamily="18" charset="0"/>
              </a:rPr>
              <a:t>Bukačka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pramen </a:t>
            </a:r>
            <a:r>
              <a:rPr lang="cs-CZ" sz="3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Divoké Orlice</a:t>
            </a:r>
            <a:endParaRPr lang="cs-CZ" sz="3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Krkonoše – Sněžka                Orlické hory – Suchý vrch</a:t>
            </a:r>
          </a:p>
          <a:p>
            <a:pPr>
              <a:buNone/>
            </a:pPr>
            <a:endParaRPr lang="cs-CZ" sz="26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23528" y="306896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6" descr="800px-Suchy_vrch.jpg"/>
          <p:cNvPicPr>
            <a:picLocks noChangeAspect="1"/>
          </p:cNvPicPr>
          <p:nvPr/>
        </p:nvPicPr>
        <p:blipFill>
          <a:blip r:embed="rId3" cstate="print"/>
          <a:srcRect l="500" r="500"/>
          <a:stretch>
            <a:fillRect/>
          </a:stretch>
        </p:blipFill>
        <p:spPr>
          <a:xfrm>
            <a:off x="4644008" y="306896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CHKO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Broumovsko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zahrnuje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Adršpašsko-teplické skály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Broumovské stěny</a:t>
            </a:r>
          </a:p>
        </p:txBody>
      </p:sp>
      <p:pic>
        <p:nvPicPr>
          <p:cNvPr id="4" name="Zástupný symbol pro obrázek 6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04048" y="476672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8" descr="800PX-~1.JPG"/>
          <p:cNvPicPr>
            <a:picLocks noChangeAspect="1"/>
          </p:cNvPicPr>
          <p:nvPr/>
        </p:nvPicPr>
        <p:blipFill>
          <a:blip r:embed="rId3" cstate="print"/>
          <a:srcRect l="83" r="83"/>
          <a:stretch>
            <a:fillRect/>
          </a:stretch>
        </p:blipFill>
        <p:spPr>
          <a:xfrm>
            <a:off x="611560" y="3140968"/>
            <a:ext cx="4080000" cy="3060000"/>
          </a:xfrm>
          <a:prstGeom prst="rect">
            <a:avLst/>
          </a:prstGeom>
        </p:spPr>
      </p:pic>
      <p:pic>
        <p:nvPicPr>
          <p:cNvPr id="6" name="Zástupný symbol pro obrázek 10" descr="800px-Suchy_vrch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004048" y="3429000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řeky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Orlice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Labe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Cidlina,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Úpa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vodní nádrž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Rozkoš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Rozkoš</a:t>
            </a: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Krkonoše – pramen Labe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Pramen_Labe.jpg"/>
          <p:cNvPicPr>
            <a:picLocks noChangeAspect="1"/>
          </p:cNvPicPr>
          <p:nvPr/>
        </p:nvPicPr>
        <p:blipFill>
          <a:blip r:embed="rId2" cstate="print"/>
          <a:srcRect l="167" r="167"/>
          <a:stretch>
            <a:fillRect/>
          </a:stretch>
        </p:blipFill>
        <p:spPr>
          <a:xfrm>
            <a:off x="4572000" y="2420888"/>
            <a:ext cx="4080000" cy="3060000"/>
          </a:xfrm>
          <a:prstGeom prst="rect">
            <a:avLst/>
          </a:prstGeom>
        </p:spPr>
      </p:pic>
      <p:pic>
        <p:nvPicPr>
          <p:cNvPr id="6" name="Zástupný symbol pro obrázek 12" descr="800PX-~1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251520" y="206084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HRADEC KRÁLOVÉ</a:t>
            </a:r>
            <a:endParaRPr lang="cs-CZ" sz="36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soutoku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Labe a Orlice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Bílá věž, chrám sv. Ducha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klavírů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Petrof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-Muzeum východních Čech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vysoké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Planetárium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4" descr="800px-HradecKralove12_2004-12-23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716016" y="2132856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6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350100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Jičín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Valtická brána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pomník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J.Husa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-Václav Čtvrtek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Dvůr Králové nad Labem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←přehrada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Les království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u Dvora Králové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8" descr="800px-Jicin_-_Valdstejn's_square_with_Valdicka_gat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644008" y="1124744"/>
            <a:ext cx="3744416" cy="2808312"/>
          </a:xfrm>
          <a:prstGeom prst="rect">
            <a:avLst/>
          </a:prstGeom>
        </p:spPr>
      </p:pic>
      <p:pic>
        <p:nvPicPr>
          <p:cNvPr id="5" name="Zástupný symbol pro obrázek 20" descr="800PX-~1.JPG"/>
          <p:cNvPicPr>
            <a:picLocks noChangeAspect="1"/>
          </p:cNvPicPr>
          <p:nvPr/>
        </p:nvPicPr>
        <p:blipFill>
          <a:blip r:embed="rId5" cstate="print"/>
          <a:srcRect l="7417" r="7417"/>
          <a:stretch>
            <a:fillRect/>
          </a:stretch>
        </p:blipFill>
        <p:spPr>
          <a:xfrm>
            <a:off x="323528" y="3284984"/>
            <a:ext cx="3816424" cy="286231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686800" cy="59046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Náchod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-náměstí s kostelem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sv. Vavřince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Nové Město nad Metují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MPR, zámek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-náměstí – domy s podloubím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-Prim-výroba hodinek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2" descr="800px-Nachod_square_castl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644008" y="47667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4" descr="Zamek-nove-mesto-nad-metuji-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51520" y="314096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35280" cy="55774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Jaroměř</a:t>
            </a:r>
            <a:endParaRPr lang="cs-CZ" b="1" u="sng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Železniční muzeum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-součástí města je pevnost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Josefov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 r.1780   →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Trutnov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kašna s Krakonošem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náměstí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</a:p>
        </p:txBody>
      </p:sp>
      <p:pic>
        <p:nvPicPr>
          <p:cNvPr id="4" name="Zástupný symbol pro obrázek 26" descr="800PX-~1.JPG"/>
          <p:cNvPicPr>
            <a:picLocks noChangeAspect="1"/>
          </p:cNvPicPr>
          <p:nvPr/>
        </p:nvPicPr>
        <p:blipFill>
          <a:blip r:embed="rId4" cstate="print"/>
          <a:srcRect l="12833" r="12833"/>
          <a:stretch>
            <a:fillRect/>
          </a:stretch>
        </p:blipFill>
        <p:spPr>
          <a:xfrm>
            <a:off x="4499992" y="54868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8" descr="450PX-~1.JPG"/>
          <p:cNvPicPr>
            <a:picLocks noChangeAspect="1"/>
          </p:cNvPicPr>
          <p:nvPr/>
        </p:nvPicPr>
        <p:blipFill>
          <a:blip r:embed="rId5" cstate="print"/>
          <a:srcRect t="11346"/>
          <a:stretch>
            <a:fillRect/>
          </a:stretch>
        </p:blipFill>
        <p:spPr>
          <a:xfrm>
            <a:off x="683568" y="3212976"/>
            <a:ext cx="2771451" cy="327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89248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-textilní-Trutnov, Vrchlabí,…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-potravinářský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-výroba ruční krajky-Vamberk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-výroba klavírů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Petrof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, hodinek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zemědělství: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-nížina-pšenice, kukuřice, cukrovka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-pahorkatina-oves, len, brambory,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chov skotu a ovcí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796PX-~1.JPG"/>
          <p:cNvPicPr>
            <a:picLocks noChangeAspect="1"/>
          </p:cNvPicPr>
          <p:nvPr/>
        </p:nvPicPr>
        <p:blipFill>
          <a:blip r:embed="rId2" cstate="print"/>
          <a:srcRect t="250" b="250"/>
          <a:stretch>
            <a:fillRect/>
          </a:stretch>
        </p:blipFill>
        <p:spPr>
          <a:xfrm>
            <a:off x="5148064" y="1124744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6" descr="800px-Pramen_Lab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79512" y="3789040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2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Krňovice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skanzen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Villa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Nova </a:t>
            </a:r>
            <a:r>
              <a:rPr lang="cs-CZ" sz="2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Uhřínov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-skanzen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Babiččino údolí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pomník babičky s dětmi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stavení Staré bělidlo</a:t>
            </a: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Suchy_vrch.jpg"/>
          <p:cNvPicPr>
            <a:picLocks noChangeAspect="1"/>
          </p:cNvPicPr>
          <p:nvPr/>
        </p:nvPicPr>
        <p:blipFill>
          <a:blip r:embed="rId2" cstate="print"/>
          <a:srcRect l="5750" r="5750"/>
          <a:stretch>
            <a:fillRect/>
          </a:stretch>
        </p:blipFill>
        <p:spPr>
          <a:xfrm>
            <a:off x="539552" y="1052736"/>
            <a:ext cx="3456384" cy="2592288"/>
          </a:xfrm>
          <a:prstGeom prst="rect">
            <a:avLst/>
          </a:prstGeom>
        </p:spPr>
      </p:pic>
      <p:pic>
        <p:nvPicPr>
          <p:cNvPr id="5" name="Zástupný symbol pro obrázek 10" descr="SKANZEN-VILLA NOVA UHŘÍNOV 4.jpg"/>
          <p:cNvPicPr>
            <a:picLocks noChangeAspect="1"/>
          </p:cNvPicPr>
          <p:nvPr/>
        </p:nvPicPr>
        <p:blipFill>
          <a:blip r:embed="rId3" cstate="print"/>
          <a:srcRect l="7405" r="7405"/>
          <a:stretch>
            <a:fillRect/>
          </a:stretch>
        </p:blipFill>
        <p:spPr>
          <a:xfrm>
            <a:off x="4860032" y="1700808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14" descr="BABIČČINO ÚDOLÍ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3933056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Kuks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barokní špitál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Česká Skalice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pomník B. Němcové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Kuks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sochy Matyáše Brauna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6" descr="450PX-~1.JPG"/>
          <p:cNvPicPr>
            <a:picLocks noChangeAspect="1"/>
          </p:cNvPicPr>
          <p:nvPr/>
        </p:nvPicPr>
        <p:blipFill>
          <a:blip r:embed="rId2" cstate="print"/>
          <a:srcRect t="8024" b="8633"/>
          <a:stretch>
            <a:fillRect/>
          </a:stretch>
        </p:blipFill>
        <p:spPr>
          <a:xfrm>
            <a:off x="467544" y="1772816"/>
            <a:ext cx="3110064" cy="345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18" descr="800PX-~1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211960" y="836712"/>
            <a:ext cx="3840000" cy="2880000"/>
          </a:xfrm>
          <a:prstGeom prst="rect">
            <a:avLst/>
          </a:prstGeom>
        </p:spPr>
      </p:pic>
      <p:pic>
        <p:nvPicPr>
          <p:cNvPr id="6" name="Zástupný symbol pro obrázek 20" descr="450px-Hospital_Kuks_v_roce_2010_(20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3789040"/>
            <a:ext cx="2106000" cy="280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22" descr="450px-Hospital_Kuks_v_roce_2010_(8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3861048"/>
            <a:ext cx="2052000" cy="273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Kost                                        Hrádek u Nechanic</a:t>
            </a: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Opočno			       Potštejn</a:t>
            </a:r>
          </a:p>
        </p:txBody>
      </p:sp>
      <p:pic>
        <p:nvPicPr>
          <p:cNvPr id="4" name="Zástupný symbol pro obrázek 4" descr="800px-Kost02.jpg"/>
          <p:cNvPicPr>
            <a:picLocks noChangeAspect="1"/>
          </p:cNvPicPr>
          <p:nvPr/>
        </p:nvPicPr>
        <p:blipFill>
          <a:blip r:embed="rId2" cstate="print"/>
          <a:srcRect l="5750" r="5750"/>
          <a:stretch>
            <a:fillRect/>
          </a:stretch>
        </p:blipFill>
        <p:spPr>
          <a:xfrm>
            <a:off x="539552" y="620688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6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620688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8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3789040"/>
            <a:ext cx="3600000" cy="2700000"/>
          </a:xfrm>
          <a:prstGeom prst="rect">
            <a:avLst/>
          </a:prstGeom>
        </p:spPr>
      </p:pic>
      <p:pic>
        <p:nvPicPr>
          <p:cNvPr id="7" name="Zástupný symbol pro obrázek 10" descr="800px-Suchy_vrch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4716016" y="3789040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496944" cy="561662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&lt;http://commons.wikimedia.org/wiki/File:Hradec_Kralove_districts.png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ŠJŮ.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&lt;http://commons.wikimedia.org/wiki/File:Sn%C4%9B%C5%BEka,_z_R%C5%AF%C5%BEov%C3%A9_hory.jpg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ME.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&lt;http://commons.wikimedia.org/wiki/File:Suchy_vrch.jpg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LESTAT.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10.5.2012] 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&lt;http://commons.wikimedia.org/wiki/File:Adr%C5%A1pa%C5%A1skoteplick%C3%A9_sk%C3%A1ly_01.JPG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DEZIDOR.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&lt;http://commons.wikimedia.org/wiki/File:Adr%C5%A1pa%C5%A1skoteplick%C3%A9_sk%C3%A1ly_(55).jpg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GUTZEROVÁ.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&lt;http://commons.wikimedia.org/wiki/File:Broumovsk%C3%A9st%C4%9Bny-Kov%C3%A1%C5%99ovarokle.jpg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ŠJŮ.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&lt;http://commons.wikimedia.org/wiki/File:Pramen_Labe.jpg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KARELJ.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&lt;http://commons.wikimedia.org/wiki/File:Rozko%C5%A1_from_air_1.jpg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CHE.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&lt;http://commons.wikimedia.org/wiki/File:HradecKralove12_2004-12-23.jpg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BORIS7.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&lt;http://commons.wikimedia.org/wiki/File:Hv%C4%9Bzd%C3%A1rna_na_Nov%C3%A9m_Hradci_Kr%C3%A1lov%C3%A9.JPG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2"/>
              </a:rPr>
              <a:t>CAROIK.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&lt;http://commons.wikimedia.org/wiki/File:Jicin_-_Valdstejn%27s_square_with_Valdicka_gate.jpg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3"/>
              </a:rPr>
              <a:t>KARELJ.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&lt;http://commons.wikimedia.org/wiki/File:Les_Kr%C3%A1lovstv%C3%AD_hr%C3%A1z_6.jpg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4"/>
              </a:rPr>
              <a:t>LANGR, Martin.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10.5.2012].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&lt;http://commons.wikimedia.org/wiki/File:Nachod_square_castle.jpg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ODLOVÁ, Jana.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&lt;http://commons.wikimedia.org/wiki/File:Zamek-nove-mesto-nad-metuji-2.JPG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&lt;http://commons.wikimedia.org/wiki/File:Jarom%C4%9B%C5%99_Josefov_from_air_1.jpg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KORONER.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&lt;http://commons.wikimedia.org/wiki/File:Trutnov_Krakono%C5%A1ova_ka%C5%A1na.jpg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SALO,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Anneli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&lt;http://commons.wikimedia.org/wiki/File:Bobbin_lace_5057_Nypl%C3%A4tty_pitsi_C.JPG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&lt;http://commons.wikimedia.org/wiki/File:Oblast_mezi_Mari%C3%A1nsk%C3%BDm_%C3%BAdol%C3%ADm_a_Tvaro%C5%BEnou_(36).jpg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&lt;http://commons.wikimedia.org/wiki/File:Kr%C5%88ovice-skanzen2011d.jpg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SAVELA.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&lt;http://commons.wikimedia.org/wiki/File:Skanzen-Villa-Nova-Uh%C5%99%C3%ADnov5.JPG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GROH, Honza.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&lt;http://commons.wikimedia.org/wiki/File:Babi%C4%8D%C4%8Dino_%C3%BAdol%C3%AD,_pam%C3%A1tn%C3%ADk_Babi%C4%8Dky,_detail.jpg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SVOBODA,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Marius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&lt;http://commons.wikimedia.org/wiki/File:Statue_of_Bo%C5%BEena_N%C4%9Bmcov%C3%A1_in_%C4%8Cesk%C3%A1_Skalice.jpg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&lt;http://commons.wikimedia.org/wiki/File:Z%C3%A1mek_-_hospital_Kuks.jpg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&lt;http://commons.wikimedia.org/wiki/File:Hospital_Kuks_v_roce_2010_(20).jpg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&lt;http://commons.wikimedia.org/wiki/File:Hospital_Kuks_v_roce_2010_(8).jpg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OLAF.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&lt;http://commons.wikimedia.org/wiki/File:Kost02.jpg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&lt;http://commons.wikimedia.org/wiki/File:Hr%C3%A1dek_u_Nechanic_castle_whole.jpg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MANKA.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&lt;http://commons.wikimedia.org/wiki/File:Z%C3%A1mek_Opo%C4%8Dno.JPG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&lt;http://commons.wikimedia.org/wiki/File:Pot%C5%A1tejn_rom_air_M-3.jpg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s. 47 – 50.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s. 20 – 21.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</TotalTime>
  <Words>1130</Words>
  <Application>Microsoft Office PowerPoint</Application>
  <PresentationFormat>Předvádění na obrazovce (4:3)</PresentationFormat>
  <Paragraphs>232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KRÁLOVÉHRADECKÝ KRAJ</vt:lpstr>
      <vt:lpstr>Snímek 3</vt:lpstr>
      <vt:lpstr>POVRCH</vt:lpstr>
      <vt:lpstr>Snímek 5</vt:lpstr>
      <vt:lpstr>VODSTVO</vt:lpstr>
      <vt:lpstr>HRADEC KRÁLOVÉ</vt:lpstr>
      <vt:lpstr>MĚSTA</vt:lpstr>
      <vt:lpstr>Snímek 9</vt:lpstr>
      <vt:lpstr>Snímek 10</vt:lpstr>
      <vt:lpstr>PRŮMYSL A ZEMĚDĚLSTVÍ</vt:lpstr>
      <vt:lpstr>ZAJÍMAVOSTI</vt:lpstr>
      <vt:lpstr>Snímek 13</vt:lpstr>
      <vt:lpstr>Snímek 14</vt:lpstr>
      <vt:lpstr>Použité zdroje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KRÁLOVÉHRADECKÝ KRAJ</dc:title>
  <dc:creator>Marta</dc:creator>
  <cp:lastModifiedBy>Marta</cp:lastModifiedBy>
  <cp:revision>95</cp:revision>
  <dcterms:created xsi:type="dcterms:W3CDTF">2012-01-31T15:56:17Z</dcterms:created>
  <dcterms:modified xsi:type="dcterms:W3CDTF">2012-07-19T21:55:06Z</dcterms:modified>
</cp:coreProperties>
</file>