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0929"/>
  </p:normalViewPr>
  <p:slideViewPr>
    <p:cSldViewPr>
      <p:cViewPr varScale="1">
        <p:scale>
          <a:sx n="47" d="100"/>
          <a:sy n="47" d="100"/>
        </p:scale>
        <p:origin x="-10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39CECB-92E1-4197-B76B-D65315DF55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33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47F7C6-4471-4070-8D30-47CAAF1C45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462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0E0016-B2D8-444C-A5AD-6A1776AEF9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695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5B5CE4-870C-4802-A41E-914D484ED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617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A2D210-5A75-44CF-93E8-1CE8F08EBA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973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882C0B-DE67-46D9-90EE-A66762DF8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010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9E4816-77C3-4394-9B5C-A7A568F885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323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695B61-595F-4401-92DB-289D86D812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505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B2FB7F-EB9B-4182-BA93-FAF3088643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EDD19C-31BC-4156-8DDD-9C347BA5E7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000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935ED7-E699-470F-9D55-F98184C86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2034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8F4542-18C8-4A1D-BD6F-6534E18D5D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213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731179-A1B6-4955-BB6B-EE214BE7EB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21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5D4F5492-D10C-43C6-85DB-C32B28722E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VY_32_INOVACE_42C_Převody jednotek hmotnosti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2"/>
          <p:cNvSpPr>
            <a:spLocks noGrp="1"/>
          </p:cNvSpPr>
          <p:nvPr>
            <p:ph type="title"/>
          </p:nvPr>
        </p:nvSpPr>
        <p:spPr>
          <a:xfrm>
            <a:off x="755650" y="404813"/>
            <a:ext cx="7700963" cy="720725"/>
          </a:xfrm>
        </p:spPr>
        <p:txBody>
          <a:bodyPr/>
          <a:lstStyle/>
          <a:p>
            <a:r>
              <a:rPr lang="cs-CZ" sz="3600" smtClean="0"/>
              <a:t>Vyjádři v uvedených jednotkách:</a:t>
            </a:r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125538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SKUPINA        C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759 kg = ……  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61 q = ……  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0,86 g = ……  mg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3,21 t = ……  q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714 kg = ……  q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0,647 q = ……  kg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9,45 g = ……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mg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5,023 kg = ……  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2,09 t = ……  kg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37 g = …… kg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2"/>
          <p:cNvSpPr>
            <a:spLocks noGrp="1"/>
          </p:cNvSpPr>
          <p:nvPr>
            <p:ph type="title"/>
          </p:nvPr>
        </p:nvSpPr>
        <p:spPr>
          <a:xfrm>
            <a:off x="755650" y="404813"/>
            <a:ext cx="7700963" cy="720725"/>
          </a:xfrm>
        </p:spPr>
        <p:txBody>
          <a:bodyPr/>
          <a:lstStyle/>
          <a:p>
            <a:r>
              <a:rPr lang="cs-CZ" sz="3600" b="1" smtClean="0">
                <a:solidFill>
                  <a:srgbClr val="7030A0"/>
                </a:solidFill>
              </a:rPr>
              <a:t>KONTROLA:</a:t>
            </a:r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125538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SKUPINA        C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      75</a:t>
                      </a:r>
                      <a:r>
                        <a:rPr lang="cs-CZ" sz="2400" dirty="0" smtClean="0"/>
                        <a:t>9 kg =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0,759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61 q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6,1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0,86 g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860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mg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3,21 t =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32,1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q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714 kg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7,14</a:t>
                      </a:r>
                      <a:r>
                        <a:rPr lang="cs-CZ" sz="2400" dirty="0" smtClean="0"/>
                        <a:t>  q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0,647 q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64,7</a:t>
                      </a:r>
                      <a:r>
                        <a:rPr lang="cs-CZ" sz="2400" dirty="0" smtClean="0"/>
                        <a:t>  kg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9,45 g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9 450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mg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5,023 kg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5 023</a:t>
                      </a:r>
                      <a:r>
                        <a:rPr lang="cs-CZ" sz="2400" dirty="0" smtClean="0"/>
                        <a:t>  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2,09 t =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2 090</a:t>
                      </a:r>
                      <a:r>
                        <a:rPr lang="cs-CZ" sz="2400" dirty="0" smtClean="0"/>
                        <a:t>  kg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37 g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0,037</a:t>
                      </a:r>
                      <a:r>
                        <a:rPr lang="cs-CZ" sz="2400" dirty="0" smtClean="0"/>
                        <a:t> kg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148</Words>
  <Application>Microsoft Office PowerPoint</Application>
  <PresentationFormat>Předvádění na obrazovce (4:3)</PresentationFormat>
  <Paragraphs>26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VY_32_INOVACE_42C_Převody jednotek hmotnosti</vt:lpstr>
      <vt:lpstr>Vyjádři v uvedených jednotkách:</vt:lpstr>
      <vt:lpstr>KONTROLA: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89</cp:revision>
  <dcterms:created xsi:type="dcterms:W3CDTF">2003-11-19T14:30:33Z</dcterms:created>
  <dcterms:modified xsi:type="dcterms:W3CDTF">2011-05-03T21:47:31Z</dcterms:modified>
</cp:coreProperties>
</file>