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  <a:srgbClr val="FF66FF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929"/>
  </p:normalViewPr>
  <p:slideViewPr>
    <p:cSldViewPr>
      <p:cViewPr varScale="1">
        <p:scale>
          <a:sx n="47" d="100"/>
          <a:sy n="47" d="100"/>
        </p:scale>
        <p:origin x="-10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31B16-69CB-434F-8621-E6301868C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608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00EDF3-86D2-4A27-B11F-58378F8A1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699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3D6B1-5922-48B8-83A9-DC8ED3EE3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329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1408BB-116A-4FFD-A455-41E5F6EF3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226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0B36A8-317E-4394-97C2-E2BAD48F1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974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11774-FF8A-4E90-9D18-BB962BF1B1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721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1D1C01-552F-4B7D-BE60-3340668BF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0913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26BB83-7CF8-43BC-964A-85ACD8F7E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05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674AE-E94D-4B69-B53E-07CBD0BE9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923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DFE16F-4E13-4377-B2E3-0EF5AE0C1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266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F94342-6CE5-437E-852F-5E4A799AF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7205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B71E2-8201-4242-8DDC-A35F83960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536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00C20D-F327-436D-BF08-E573C7038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876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DF56B443-AED4-4B57-AD7B-4E0C61F716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VY_32_INOVACE_43A_Převody jednotek objemu – duté míry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smtClean="0"/>
              <a:t>Vyjádři v uvedených jednotkách: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205 hl</a:t>
                      </a:r>
                      <a:r>
                        <a:rPr lang="cs-CZ" sz="2400" baseline="0" dirty="0" smtClean="0"/>
                        <a:t> = …… 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9,6 l = ……  dl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57 cl = …… 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473 l = ……  hl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45 ml = …… 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18 dl = …… 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66 dl = ……  cl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7,2 cl = ……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62 cl = …… ml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0,009 l = ……  ml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2"/>
          <p:cNvSpPr>
            <a:spLocks noGrp="1"/>
          </p:cNvSpPr>
          <p:nvPr>
            <p:ph type="title"/>
          </p:nvPr>
        </p:nvSpPr>
        <p:spPr>
          <a:xfrm>
            <a:off x="755650" y="404813"/>
            <a:ext cx="7700963" cy="720725"/>
          </a:xfrm>
        </p:spPr>
        <p:txBody>
          <a:bodyPr/>
          <a:lstStyle/>
          <a:p>
            <a:r>
              <a:rPr lang="cs-CZ" sz="3600" b="1" smtClean="0">
                <a:solidFill>
                  <a:srgbClr val="7030A0"/>
                </a:solidFill>
              </a:rPr>
              <a:t>KONTROLA:</a:t>
            </a:r>
          </a:p>
        </p:txBody>
      </p:sp>
      <p:graphicFrame>
        <p:nvGraphicFramePr>
          <p:cNvPr id="15" name="Zástupný symbol pro tabulku 14"/>
          <p:cNvGraphicFramePr>
            <a:graphicFrameLocks noGrp="1"/>
          </p:cNvGraphicFramePr>
          <p:nvPr>
            <p:ph type="tbl" idx="1"/>
          </p:nvPr>
        </p:nvGraphicFramePr>
        <p:xfrm>
          <a:off x="684213" y="1125538"/>
          <a:ext cx="388620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SKUPINA        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205 hl</a:t>
                      </a:r>
                      <a:r>
                        <a:rPr lang="cs-CZ" sz="2400" baseline="0" dirty="0" smtClean="0"/>
                        <a:t> = </a:t>
                      </a:r>
                      <a:r>
                        <a:rPr lang="cs-CZ" sz="2400" b="1" baseline="0" dirty="0" smtClean="0">
                          <a:solidFill>
                            <a:srgbClr val="7030A0"/>
                          </a:solidFill>
                        </a:rPr>
                        <a:t>20 500 </a:t>
                      </a:r>
                      <a:r>
                        <a:rPr lang="cs-CZ" sz="2400" baseline="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 9,6 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96</a:t>
                      </a:r>
                      <a:r>
                        <a:rPr lang="cs-CZ" sz="2400" dirty="0" smtClean="0"/>
                        <a:t> dl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57 cl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0,57</a:t>
                      </a:r>
                      <a:r>
                        <a:rPr lang="cs-CZ" sz="2400" dirty="0" smtClean="0"/>
                        <a:t>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473 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4,73</a:t>
                      </a:r>
                      <a:r>
                        <a:rPr lang="cs-CZ" sz="2400" dirty="0" smtClean="0"/>
                        <a:t> hl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45 ml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0,045</a:t>
                      </a:r>
                      <a:r>
                        <a:rPr lang="cs-CZ" sz="2400" dirty="0" smtClean="0"/>
                        <a:t>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18 dl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1,8</a:t>
                      </a:r>
                      <a:r>
                        <a:rPr lang="cs-CZ" sz="2400" dirty="0" smtClean="0"/>
                        <a:t>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66 dl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660</a:t>
                      </a:r>
                      <a:r>
                        <a:rPr lang="cs-CZ" sz="2400" dirty="0" smtClean="0"/>
                        <a:t> cl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7,2 cl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0,072</a:t>
                      </a:r>
                      <a:r>
                        <a:rPr lang="cs-CZ" sz="2400" dirty="0" smtClean="0"/>
                        <a:t>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   62 cl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620</a:t>
                      </a:r>
                      <a:r>
                        <a:rPr lang="cs-CZ" sz="2400" dirty="0" smtClean="0"/>
                        <a:t> ml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   0,009 l = </a:t>
                      </a:r>
                      <a:r>
                        <a:rPr lang="cs-CZ" sz="2400" b="1" dirty="0" smtClean="0">
                          <a:solidFill>
                            <a:srgbClr val="7030A0"/>
                          </a:solidFill>
                        </a:rPr>
                        <a:t>9</a:t>
                      </a:r>
                      <a:r>
                        <a:rPr lang="cs-CZ" sz="2400" dirty="0" smtClean="0"/>
                        <a:t> ml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149</Words>
  <Application>Microsoft Office PowerPoint</Application>
  <PresentationFormat>Předvádění na obrazovce (4:3)</PresentationFormat>
  <Paragraphs>26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VY_32_INOVACE_43A_Převody jednotek objemu – duté míry</vt:lpstr>
      <vt:lpstr>Vyjádři v uvedených jednotkách:</vt:lpstr>
      <vt:lpstr>KONTROLA: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92</cp:revision>
  <dcterms:created xsi:type="dcterms:W3CDTF">2003-11-19T14:30:33Z</dcterms:created>
  <dcterms:modified xsi:type="dcterms:W3CDTF">2011-05-03T21:47:56Z</dcterms:modified>
</cp:coreProperties>
</file>