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6" r:id="rId3"/>
    <p:sldId id="257" r:id="rId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FF0066"/>
    <a:srgbClr val="FF66FF"/>
    <a:srgbClr val="3333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2787"/>
    <p:restoredTop sz="90929"/>
  </p:normalViewPr>
  <p:slideViewPr>
    <p:cSldViewPr>
      <p:cViewPr varScale="1">
        <p:scale>
          <a:sx n="47" d="100"/>
          <a:sy n="47" d="100"/>
        </p:scale>
        <p:origin x="-654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D4A86C-8251-4D8A-BFA5-49354761260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14988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B5DFD7-78A6-4DAD-861F-DFC4114DC6E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811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63F50D-EC84-46CA-9DF7-89DA9A6538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084505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46EAD8-CA6E-44BD-AB21-DCF2FB94C9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6937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8AB3E8-9116-4B79-8BB2-FDA3CE3950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5941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5A484-7F25-44A3-9C77-2CE0CA34738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75969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D6405A-8507-4A01-B879-372BE2EA9E4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55657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0A2483-5923-4742-9A3A-E800FA4451A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885135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B72BAA-379F-430D-9B29-9ED8A88C82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13758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97E36D-EC24-4F83-B3ED-A4BE68B077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5123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CA987D-2FC2-4BF5-B729-FAE4D672EEB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88564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Nadpis, text a klip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klipart 3"/>
          <p:cNvSpPr>
            <a:spLocks noGrp="1"/>
          </p:cNvSpPr>
          <p:nvPr>
            <p:ph type="clipArt"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F1F853-8CB4-4825-A139-1D4EAC381F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54456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685800" y="1981200"/>
            <a:ext cx="7772400" cy="4114800"/>
          </a:xfrm>
        </p:spPr>
        <p:txBody>
          <a:bodyPr/>
          <a:lstStyle/>
          <a:p>
            <a:pPr lvl="0"/>
            <a:endParaRPr lang="cs-CZ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E021852-3FA8-42D6-98BE-48DB245D31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262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Times New Roman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Times New Roman" charset="0"/>
              </a:defRPr>
            </a:lvl1pPr>
          </a:lstStyle>
          <a:p>
            <a:pPr>
              <a:defRPr/>
            </a:pPr>
            <a:fld id="{490B6797-4619-4A96-93BA-BAAF5D5B73F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 idx="4294967295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z="3200" b="1" dirty="0" smtClean="0">
                <a:latin typeface="Calibri" pitchFamily="34" charset="0"/>
                <a:cs typeface="Calibri" pitchFamily="34" charset="0"/>
              </a:rPr>
              <a:t>VY_32_INOVACE_43B_Převody jednotek objemu – duté míry</a:t>
            </a:r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2" name="TextovéPole 2"/>
          <p:cNvSpPr txBox="1">
            <a:spLocks noChangeArrowheads="1"/>
          </p:cNvSpPr>
          <p:nvPr/>
        </p:nvSpPr>
        <p:spPr bwMode="auto">
          <a:xfrm>
            <a:off x="611188" y="1484313"/>
            <a:ext cx="79930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cs-CZ">
                <a:latin typeface="Arial" charset="0"/>
                <a:cs typeface="Arial" charset="0"/>
              </a:rPr>
              <a:t>Základní škola a Mateřská škola Choustník, okres Tábor</a:t>
            </a:r>
            <a:endParaRPr lang="cs-CZ">
              <a:latin typeface="Calibri" pitchFamily="34" charset="0"/>
              <a:cs typeface="Arial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2"/>
          <p:cNvSpPr>
            <a:spLocks noGrp="1"/>
          </p:cNvSpPr>
          <p:nvPr>
            <p:ph type="title"/>
          </p:nvPr>
        </p:nvSpPr>
        <p:spPr>
          <a:xfrm>
            <a:off x="755650" y="404813"/>
            <a:ext cx="7700963" cy="720725"/>
          </a:xfrm>
        </p:spPr>
        <p:txBody>
          <a:bodyPr/>
          <a:lstStyle/>
          <a:p>
            <a:r>
              <a:rPr lang="cs-CZ" sz="3600" smtClean="0"/>
              <a:t>Vyjádři v uvedených jednotkách:</a:t>
            </a:r>
          </a:p>
        </p:txBody>
      </p:sp>
      <p:graphicFrame>
        <p:nvGraphicFramePr>
          <p:cNvPr id="15" name="Zástupný symbol pro tabulku 14"/>
          <p:cNvGraphicFramePr>
            <a:graphicFrameLocks noGrp="1"/>
          </p:cNvGraphicFramePr>
          <p:nvPr>
            <p:ph type="tbl" idx="1"/>
          </p:nvPr>
        </p:nvGraphicFramePr>
        <p:xfrm>
          <a:off x="684213" y="1125538"/>
          <a:ext cx="38862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SKUPINA        B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26 cl = ……  ml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347 l = ……  hl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2,7 cl = …… 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75 cl = …… 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0,008 l = ……  ml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307 hl = …… 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54 ml = …… 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6,9 l = ……  dl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55 dl = ……  cl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81 dl = ……  l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Nadpis 12"/>
          <p:cNvSpPr>
            <a:spLocks noGrp="1"/>
          </p:cNvSpPr>
          <p:nvPr>
            <p:ph type="title"/>
          </p:nvPr>
        </p:nvSpPr>
        <p:spPr>
          <a:xfrm>
            <a:off x="755650" y="404813"/>
            <a:ext cx="7700963" cy="720725"/>
          </a:xfrm>
        </p:spPr>
        <p:txBody>
          <a:bodyPr/>
          <a:lstStyle/>
          <a:p>
            <a:r>
              <a:rPr lang="cs-CZ" sz="3600" b="1" smtClean="0">
                <a:solidFill>
                  <a:srgbClr val="7030A0"/>
                </a:solidFill>
              </a:rPr>
              <a:t>KONTROLA:</a:t>
            </a:r>
          </a:p>
        </p:txBody>
      </p:sp>
      <p:graphicFrame>
        <p:nvGraphicFramePr>
          <p:cNvPr id="15" name="Zástupný symbol pro tabulku 14"/>
          <p:cNvGraphicFramePr>
            <a:graphicFrameLocks noGrp="1"/>
          </p:cNvGraphicFramePr>
          <p:nvPr>
            <p:ph type="tbl" idx="1"/>
          </p:nvPr>
        </p:nvGraphicFramePr>
        <p:xfrm>
          <a:off x="684213" y="1125538"/>
          <a:ext cx="3886200" cy="5029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862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SKUPINA        B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26 cl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260</a:t>
                      </a:r>
                      <a:r>
                        <a:rPr lang="cs-CZ" sz="2400" dirty="0" smtClean="0"/>
                        <a:t> ml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347 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3,47</a:t>
                      </a:r>
                      <a:r>
                        <a:rPr lang="cs-CZ" sz="2400" dirty="0" smtClean="0"/>
                        <a:t> hl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2,7 cl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0,027</a:t>
                      </a:r>
                      <a:r>
                        <a:rPr lang="cs-CZ" sz="2400" dirty="0" smtClean="0"/>
                        <a:t>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75 cl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0,75</a:t>
                      </a:r>
                      <a:r>
                        <a:rPr lang="cs-CZ" sz="2400" dirty="0" smtClean="0"/>
                        <a:t>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0,008 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8</a:t>
                      </a:r>
                      <a:r>
                        <a:rPr lang="cs-CZ" sz="2400" dirty="0" smtClean="0"/>
                        <a:t> ml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307 hl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30 700 </a:t>
                      </a:r>
                      <a:r>
                        <a:rPr lang="cs-CZ" sz="2400" dirty="0" smtClean="0"/>
                        <a:t>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54 ml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0,054</a:t>
                      </a:r>
                      <a:r>
                        <a:rPr lang="cs-CZ" sz="2400" dirty="0" smtClean="0"/>
                        <a:t> 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 6,9 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69</a:t>
                      </a:r>
                      <a:r>
                        <a:rPr lang="cs-CZ" sz="2400" dirty="0" smtClean="0"/>
                        <a:t> dl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55 dl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550</a:t>
                      </a:r>
                      <a:r>
                        <a:rPr lang="cs-CZ" sz="2400" dirty="0" smtClean="0"/>
                        <a:t> cl</a:t>
                      </a:r>
                      <a:endParaRPr lang="cs-CZ" sz="2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400" dirty="0" smtClean="0"/>
                        <a:t>       81 dl = </a:t>
                      </a:r>
                      <a:r>
                        <a:rPr lang="cs-CZ" sz="2400" b="1" dirty="0" smtClean="0">
                          <a:solidFill>
                            <a:srgbClr val="7030A0"/>
                          </a:solidFill>
                        </a:rPr>
                        <a:t>8,1</a:t>
                      </a:r>
                      <a:r>
                        <a:rPr lang="cs-CZ" sz="2400" dirty="0" smtClean="0"/>
                        <a:t> l</a:t>
                      </a:r>
                      <a:endParaRPr lang="cs-CZ" sz="2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</TotalTime>
  <Words>149</Words>
  <Application>Microsoft Office PowerPoint</Application>
  <PresentationFormat>Předvádění na obrazovce (4:3)</PresentationFormat>
  <Paragraphs>26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Default Design</vt:lpstr>
      <vt:lpstr>VY_32_INOVACE_43B_Převody jednotek objemu – duté míry</vt:lpstr>
      <vt:lpstr>Vyjádři v uvedených jednotkách:</vt:lpstr>
      <vt:lpstr>KONTROLA:</vt:lpstr>
    </vt:vector>
  </TitlesOfParts>
  <Company>7 Z 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Alena HABISONOVÁ</dc:title>
  <dc:creator>pc9</dc:creator>
  <cp:lastModifiedBy>krejza</cp:lastModifiedBy>
  <cp:revision>93</cp:revision>
  <dcterms:created xsi:type="dcterms:W3CDTF">2003-11-19T14:30:33Z</dcterms:created>
  <dcterms:modified xsi:type="dcterms:W3CDTF">2011-05-03T21:48:18Z</dcterms:modified>
</cp:coreProperties>
</file>