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B1F6DA-FC58-466C-BBB1-9E23329A9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89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13089-3FFD-4300-BCA5-3AA95646D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428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E8036-FA95-43A4-B03C-BFBD20CBC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30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D31DF6-72BD-417B-BEEF-14102888E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871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8EBBA-4952-4867-9282-31C20D75D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63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6E2FA-E441-4819-A92F-061FA99D1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713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55A41-5EC5-4785-8D55-F14988AE6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655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405A53-7B24-470A-AAAB-90AB73913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08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80A22-974B-45D0-A124-C890AA0E3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63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E454C3-D5A2-4AA5-8E16-8F42FDA30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56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E3617-AEC6-4690-B40E-09C3433128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836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C4803-3FE6-4CC1-A697-B459A27A9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644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CCCF20-AAE2-4F9A-B274-50B79041E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138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FAA9F92-C925-4514-BA8E-A1AA08D50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VY_32_INOVACE_44A_Síla a její měření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66"/>
                </a:solidFill>
              </a:rPr>
              <a:t>Síla a její měření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9138"/>
            <a:ext cx="6838950" cy="41068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0066"/>
                </a:solidFill>
              </a:rPr>
              <a:t>značka:     F</a:t>
            </a:r>
          </a:p>
          <a:p>
            <a:pPr eaLnBrk="1" hangingPunct="1"/>
            <a:r>
              <a:rPr lang="cs-CZ" smtClean="0">
                <a:solidFill>
                  <a:srgbClr val="FF0066"/>
                </a:solidFill>
              </a:rPr>
              <a:t>základní  jednotka: 1 newton = 1N</a:t>
            </a:r>
          </a:p>
          <a:p>
            <a:pPr eaLnBrk="1" hangingPunct="1"/>
            <a:r>
              <a:rPr lang="cs-CZ" smtClean="0">
                <a:solidFill>
                  <a:srgbClr val="FF0066"/>
                </a:solidFill>
              </a:rPr>
              <a:t>pro znázornění síly musíme znát: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FF0066"/>
                </a:solidFill>
              </a:rPr>
              <a:t>    1)  její velikost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FF0066"/>
                </a:solidFill>
              </a:rPr>
              <a:t>    2)  směr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FF0066"/>
                </a:solidFill>
              </a:rPr>
              <a:t>    3)  působiště</a:t>
            </a:r>
          </a:p>
        </p:txBody>
      </p:sp>
      <p:sp>
        <p:nvSpPr>
          <p:cNvPr id="3076" name="Zástupný symbol pro klipart 4"/>
          <p:cNvSpPr>
            <a:spLocks noGrp="1" noTextEdit="1"/>
          </p:cNvSpPr>
          <p:nvPr>
            <p:ph type="clipArt" sz="half" idx="2"/>
          </p:nvPr>
        </p:nvSpPr>
        <p:spPr>
          <a:xfrm>
            <a:off x="9467850" y="1557338"/>
            <a:ext cx="1150938" cy="4106862"/>
          </a:xfrm>
        </p:spPr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build="p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46</Words>
  <Application>Microsoft Office PowerPoint</Application>
  <PresentationFormat>Předvádění na obrazovce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Default Design</vt:lpstr>
      <vt:lpstr>VY_32_INOVACE_44A_Síla a její měření</vt:lpstr>
      <vt:lpstr>Síla a její měření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31</cp:revision>
  <dcterms:created xsi:type="dcterms:W3CDTF">2003-11-19T14:30:33Z</dcterms:created>
  <dcterms:modified xsi:type="dcterms:W3CDTF">2011-05-03T21:48:58Z</dcterms:modified>
</cp:coreProperties>
</file>