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2" r:id="rId5"/>
    <p:sldId id="268" r:id="rId6"/>
    <p:sldId id="263" r:id="rId7"/>
    <p:sldId id="264" r:id="rId8"/>
    <p:sldId id="265" r:id="rId9"/>
    <p:sldId id="259" r:id="rId10"/>
    <p:sldId id="260" r:id="rId11"/>
    <p:sldId id="261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23" d="100"/>
          <a:sy n="123" d="100"/>
        </p:scale>
        <p:origin x="-127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Skříně počítačů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4643446"/>
            <a:ext cx="5786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Vytvořil: Miroslav </a:t>
            </a:r>
            <a:r>
              <a:rPr lang="cs-CZ" dirty="0" err="1" smtClean="0"/>
              <a:t>Tobyška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66FF66"/>
                </a:solidFill>
              </a:rPr>
              <a:t>Skříne</a:t>
            </a:r>
            <a:r>
              <a:rPr lang="cs-CZ" dirty="0" smtClean="0">
                <a:solidFill>
                  <a:srgbClr val="66FF66"/>
                </a:solidFill>
              </a:rPr>
              <a:t> počítačů</a:t>
            </a:r>
            <a:endParaRPr lang="cs-CZ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Skříně </a:t>
            </a:r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počítačů (case) slouží pro uchycení komponent počítače a dále k ochraně těchto komponent proti vnějším vlivům – především proti vniknutí pevných částic či vodě. </a:t>
            </a:r>
          </a:p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Ochrana proti vnějším vlivům se týká především průmyslových počítačů, kde je uvedeno číslo IP, která nám říká jak moc je daná skříň odolná vůči vnějším vlivům.</a:t>
            </a:r>
          </a:p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Skříň počítače zároveň zabraňuje rušení ostatních elektrospotřebičů v okolí vašeho počítače</a:t>
            </a:r>
          </a:p>
          <a:p>
            <a:r>
              <a:rPr lang="cs-CZ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U skříní pro domácí počítače nás bude při nákupu zajímat především jejich velikost a počet pozic pro mechaniky 3,5“ a 5,25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“.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Stupně krytí IP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Maximální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hodnota je IP 68, první číslo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ochrana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proti vniknutí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pevných částic a druhé číslo označuje ochranu proti vniknutí vody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Stupně krytí IP</a:t>
            </a: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214282" y="2143116"/>
          <a:ext cx="8786874" cy="3871302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286048"/>
                <a:gridCol w="650082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První číslo krytí IP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Ochrana proti kapalinám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Žádná ochrana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objektům až do 50 mm, např. náhodným dotyk ruky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objektům až do 12 mm, např. prsty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objektům až do 2,5 mm (nářadí a dráty)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předmětů až do 1 mm (nástroje, drátky)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6770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prachu (prach spotřebiči neškodí)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Úplně chráněny před prachem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357126" y="2143116"/>
          <a:ext cx="8786874" cy="3871302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593366"/>
                <a:gridCol w="61935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První číslo krytí IP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Ochrana proti kapalinám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Žádná ochrana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objektům až do 50 mm, např. náhodným dotyk ruky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objektům až do 12 mm, např. prsty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objektům až do 2,5 mm (nářadí a dráty)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pevným předmětů až do 1 mm (nástroje, drátky)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6770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Chráněné proti prachu (prach spotřebiči neškodí)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Úplně chráněny před prachem</a:t>
                      </a:r>
                      <a:endParaRPr kumimoji="0" lang="cs-CZ" sz="1800" kern="1200" dirty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Stupně krytí IP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82" y="1571612"/>
          <a:ext cx="8786874" cy="478536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593366"/>
                <a:gridCol w="61935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Druhé</a:t>
                      </a:r>
                      <a:r>
                        <a:rPr lang="cs-CZ" baseline="0" dirty="0" smtClean="0"/>
                        <a:t> číslo krytí IP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Ochrana proti kapalinám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Žádná ochrana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Ochrana proti svisle padajícím kapkám vody, např. </a:t>
                      </a:r>
                      <a:r>
                        <a:rPr kumimoji="0" lang="cs-CZ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kondenzace</a:t>
                      </a:r>
                      <a:endParaRPr kumimoji="0" lang="cs-CZ" kern="1200" dirty="0" smtClean="0">
                        <a:solidFill>
                          <a:srgbClr val="FFFF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Ochrana před přímým dopadem vody do 15</a:t>
                      </a:r>
                      <a:r>
                        <a:rPr lang="cs-CZ" sz="1800" kern="1200" baseline="300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°</a:t>
                      </a:r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 od svislice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Ochrana před přímým dopadem vody až 60</a:t>
                      </a:r>
                      <a:r>
                        <a:rPr lang="cs-CZ" sz="1800" kern="1200" baseline="300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°</a:t>
                      </a:r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 od svislice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Ochrana proti vodě stříkající ze všech směrů - omezený průnik je povolen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Ochrana proti proudu vody nízkého tlaku ze všech směrů - omezený průnik je povolen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Chráněny proti dočasnému zaplavení vodou, například pro použití na lodní palubě - omezený průnik vody povolen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Chráněny před účinky ponoření mezi 15 cm a 1 m hloubky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Arial" pitchFamily="34" charset="0"/>
                          <a:cs typeface="Arial" pitchFamily="34" charset="0"/>
                        </a:rPr>
                        <a:t>Chrání před dlouhodobým ponořením do vody pod tlakem</a:t>
                      </a:r>
                      <a:endParaRPr lang="cs-CZ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Průmyslové skříně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Jsou určeny pro počítače používaných ve výrobních procesech např.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 řízení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linek.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Vzhledem k využití jsou na trhu skříně jak vodotěsné, tak např.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 vlastní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klimatizací.</a:t>
            </a:r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Průmyslové skříně</a:t>
            </a:r>
          </a:p>
        </p:txBody>
      </p:sp>
      <p:pic>
        <p:nvPicPr>
          <p:cNvPr id="4" name="Picture 2" descr="DIGITUS case pro průmysl. PC, IP54, 65x30x60cm, šedý, skl.dveře, vent.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20616" r="20616"/>
          <a:stretch>
            <a:fillRect/>
          </a:stretch>
        </p:blipFill>
        <p:spPr bwMode="auto">
          <a:xfrm>
            <a:off x="214282" y="1527983"/>
            <a:ext cx="4500594" cy="5096150"/>
          </a:xfrm>
          <a:prstGeom prst="rect">
            <a:avLst/>
          </a:prstGeom>
          <a:noFill/>
        </p:spPr>
      </p:pic>
      <p:pic>
        <p:nvPicPr>
          <p:cNvPr id="5" name="Picture 4" descr="IAC RACK-305 výšky 4U;PC s motherboardem, CPU Core i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429132"/>
            <a:ext cx="4450373" cy="21955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Skříně počítačů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23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Desktop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počítač umístěný pod monitorem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jeho nevýhodou je omezený prostor uvnitř skříňky</a:t>
            </a:r>
          </a:p>
          <a:p>
            <a:endParaRPr lang="cs-CZ" dirty="0"/>
          </a:p>
        </p:txBody>
      </p:sp>
      <p:pic>
        <p:nvPicPr>
          <p:cNvPr id="14338" name="Picture 2" descr="http://www.compucase-hec.co.uk/img/desktop/large/732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3000372"/>
            <a:ext cx="4886552" cy="3667123"/>
          </a:xfrm>
          <a:prstGeom prst="rect">
            <a:avLst/>
          </a:prstGeom>
          <a:noFill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Skříně počítačů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věžové provedení, rozděluje se na:</a:t>
            </a:r>
          </a:p>
          <a:p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jedná se o největší provedení, které je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urečené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především pro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servery.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Miditower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menší než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pro běžné konfigurace a případné rozšíření je plně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dostačující.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Minitower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nejmenší provedení, které je vhodné pro kancelářské počítače, ale doplňování dalších komponent je výrazně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omezeno.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Velikosti skříní </a:t>
            </a:r>
            <a:r>
              <a:rPr lang="cs-CZ" dirty="0" err="1" smtClean="0">
                <a:solidFill>
                  <a:srgbClr val="66FF66"/>
                </a:solidFill>
              </a:rPr>
              <a:t>Tower</a:t>
            </a:r>
            <a:endParaRPr lang="cs-CZ" dirty="0" smtClean="0">
              <a:solidFill>
                <a:srgbClr val="66FF66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1500174"/>
          <a:ext cx="7929619" cy="148336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926823"/>
                <a:gridCol w="1245024"/>
                <a:gridCol w="1585924"/>
                <a:gridCol w="1837894"/>
                <a:gridCol w="133395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Skříně ATX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Desktop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Tower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Micro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Tower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Middle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Tower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Full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+mn-lt"/>
                          <a:ea typeface="+mn-ea"/>
                          <a:cs typeface="+mn-cs"/>
                        </a:rPr>
                        <a:t>Výška [mm]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160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355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420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510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+mn-lt"/>
                          <a:ea typeface="+mn-ea"/>
                          <a:cs typeface="+mn-cs"/>
                        </a:rPr>
                        <a:t>Šířka [mm]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440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195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195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195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FF00"/>
                          </a:solidFill>
                          <a:latin typeface="+mn-lt"/>
                          <a:ea typeface="+mn-ea"/>
                          <a:cs typeface="+mn-cs"/>
                        </a:rPr>
                        <a:t>Hloubka [mm]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470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480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480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510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ADVANCE (8702B) ATX Mid-Tower Cas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3500443"/>
            <a:ext cx="3357556" cy="33575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skříně počítačů?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Co to je ochrana krytím IP?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Proti čemu je chráně spotřebič s ochrannou IP 46?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Jaké jsou výhody a nevýhody skříní typu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a Desktop?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Podle čeho si budete vybírat skříň počítače?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</TotalTime>
  <Words>542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Skříně počítačů </vt:lpstr>
      <vt:lpstr>Skříne počítačů</vt:lpstr>
      <vt:lpstr>Stupně krytí IP</vt:lpstr>
      <vt:lpstr>Stupně krytí IP</vt:lpstr>
      <vt:lpstr>Snímek 5</vt:lpstr>
      <vt:lpstr>Stupně krytí IP</vt:lpstr>
      <vt:lpstr>Průmyslové skříně</vt:lpstr>
      <vt:lpstr>Průmyslové skříně</vt:lpstr>
      <vt:lpstr>Skříně počítačů</vt:lpstr>
      <vt:lpstr>Skříně počítačů</vt:lpstr>
      <vt:lpstr>Velikosti skříní Tower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13</cp:revision>
  <dcterms:created xsi:type="dcterms:W3CDTF">2012-08-05T09:02:43Z</dcterms:created>
  <dcterms:modified xsi:type="dcterms:W3CDTF">2012-08-05T11:09:03Z</dcterms:modified>
</cp:coreProperties>
</file>