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51"/>
  </p:notesMasterIdLst>
  <p:sldIdLst>
    <p:sldId id="256" r:id="rId2"/>
    <p:sldId id="291" r:id="rId3"/>
    <p:sldId id="301" r:id="rId4"/>
    <p:sldId id="338" r:id="rId5"/>
    <p:sldId id="293" r:id="rId6"/>
    <p:sldId id="326" r:id="rId7"/>
    <p:sldId id="310" r:id="rId8"/>
    <p:sldId id="296" r:id="rId9"/>
    <p:sldId id="297" r:id="rId10"/>
    <p:sldId id="298" r:id="rId11"/>
    <p:sldId id="294" r:id="rId12"/>
    <p:sldId id="304" r:id="rId13"/>
    <p:sldId id="306" r:id="rId14"/>
    <p:sldId id="302" r:id="rId15"/>
    <p:sldId id="318" r:id="rId16"/>
    <p:sldId id="309" r:id="rId17"/>
    <p:sldId id="307" r:id="rId18"/>
    <p:sldId id="305" r:id="rId19"/>
    <p:sldId id="317" r:id="rId20"/>
    <p:sldId id="300" r:id="rId21"/>
    <p:sldId id="316" r:id="rId22"/>
    <p:sldId id="303" r:id="rId23"/>
    <p:sldId id="314" r:id="rId24"/>
    <p:sldId id="308" r:id="rId25"/>
    <p:sldId id="289" r:id="rId26"/>
    <p:sldId id="312" r:id="rId27"/>
    <p:sldId id="319" r:id="rId28"/>
    <p:sldId id="315" r:id="rId29"/>
    <p:sldId id="295" r:id="rId30"/>
    <p:sldId id="320" r:id="rId31"/>
    <p:sldId id="311" r:id="rId32"/>
    <p:sldId id="313" r:id="rId33"/>
    <p:sldId id="321" r:id="rId34"/>
    <p:sldId id="299" r:id="rId35"/>
    <p:sldId id="327" r:id="rId36"/>
    <p:sldId id="328" r:id="rId37"/>
    <p:sldId id="329" r:id="rId38"/>
    <p:sldId id="330" r:id="rId39"/>
    <p:sldId id="331" r:id="rId40"/>
    <p:sldId id="332" r:id="rId41"/>
    <p:sldId id="333" r:id="rId42"/>
    <p:sldId id="334" r:id="rId43"/>
    <p:sldId id="335" r:id="rId44"/>
    <p:sldId id="336" r:id="rId45"/>
    <p:sldId id="285" r:id="rId46"/>
    <p:sldId id="322" r:id="rId47"/>
    <p:sldId id="323" r:id="rId48"/>
    <p:sldId id="324" r:id="rId49"/>
    <p:sldId id="337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382" autoAdjust="0"/>
    <p:restoredTop sz="94660"/>
  </p:normalViewPr>
  <p:slideViewPr>
    <p:cSldViewPr>
      <p:cViewPr>
        <p:scale>
          <a:sx n="70" d="100"/>
          <a:sy n="70" d="100"/>
        </p:scale>
        <p:origin x="-107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93AF18-CD2C-4615-858F-EC7FD5B4D30E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AF2E2C-FA41-43D4-8B3B-481C71E5F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56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8/5/2012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18.xml"/><Relationship Id="rId18" Type="http://schemas.openxmlformats.org/officeDocument/2006/relationships/slide" Target="slide23.xml"/><Relationship Id="rId26" Type="http://schemas.openxmlformats.org/officeDocument/2006/relationships/slide" Target="slide31.xml"/><Relationship Id="rId3" Type="http://schemas.openxmlformats.org/officeDocument/2006/relationships/slide" Target="slide8.xml"/><Relationship Id="rId21" Type="http://schemas.openxmlformats.org/officeDocument/2006/relationships/slide" Target="slide26.xml"/><Relationship Id="rId7" Type="http://schemas.openxmlformats.org/officeDocument/2006/relationships/slide" Target="slide12.xml"/><Relationship Id="rId12" Type="http://schemas.openxmlformats.org/officeDocument/2006/relationships/slide" Target="slide17.xml"/><Relationship Id="rId17" Type="http://schemas.openxmlformats.org/officeDocument/2006/relationships/slide" Target="slide22.xml"/><Relationship Id="rId25" Type="http://schemas.openxmlformats.org/officeDocument/2006/relationships/slide" Target="slide30.xml"/><Relationship Id="rId2" Type="http://schemas.openxmlformats.org/officeDocument/2006/relationships/slide" Target="slide7.xml"/><Relationship Id="rId16" Type="http://schemas.openxmlformats.org/officeDocument/2006/relationships/slide" Target="slide21.xml"/><Relationship Id="rId20" Type="http://schemas.openxmlformats.org/officeDocument/2006/relationships/slide" Target="slide25.xml"/><Relationship Id="rId29" Type="http://schemas.openxmlformats.org/officeDocument/2006/relationships/slide" Target="slide3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11" Type="http://schemas.openxmlformats.org/officeDocument/2006/relationships/slide" Target="slide16.xml"/><Relationship Id="rId24" Type="http://schemas.openxmlformats.org/officeDocument/2006/relationships/slide" Target="slide29.xml"/><Relationship Id="rId5" Type="http://schemas.openxmlformats.org/officeDocument/2006/relationships/slide" Target="slide10.xml"/><Relationship Id="rId15" Type="http://schemas.openxmlformats.org/officeDocument/2006/relationships/slide" Target="slide20.xml"/><Relationship Id="rId23" Type="http://schemas.openxmlformats.org/officeDocument/2006/relationships/slide" Target="slide28.xml"/><Relationship Id="rId28" Type="http://schemas.openxmlformats.org/officeDocument/2006/relationships/slide" Target="slide33.xml"/><Relationship Id="rId10" Type="http://schemas.openxmlformats.org/officeDocument/2006/relationships/slide" Target="slide15.xml"/><Relationship Id="rId19" Type="http://schemas.openxmlformats.org/officeDocument/2006/relationships/slide" Target="slide24.xml"/><Relationship Id="rId4" Type="http://schemas.openxmlformats.org/officeDocument/2006/relationships/slide" Target="slide9.xml"/><Relationship Id="rId9" Type="http://schemas.openxmlformats.org/officeDocument/2006/relationships/slide" Target="slide14.xml"/><Relationship Id="rId14" Type="http://schemas.openxmlformats.org/officeDocument/2006/relationships/slide" Target="slide19.xml"/><Relationship Id="rId22" Type="http://schemas.openxmlformats.org/officeDocument/2006/relationships/slide" Target="slide27.xml"/><Relationship Id="rId27" Type="http://schemas.openxmlformats.org/officeDocument/2006/relationships/slide" Target="slide3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44.xml"/><Relationship Id="rId3" Type="http://schemas.openxmlformats.org/officeDocument/2006/relationships/slide" Target="slide35.xml"/><Relationship Id="rId7" Type="http://schemas.openxmlformats.org/officeDocument/2006/relationships/slide" Target="slide37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38.xml"/><Relationship Id="rId11" Type="http://schemas.openxmlformats.org/officeDocument/2006/relationships/slide" Target="slide41.xml"/><Relationship Id="rId5" Type="http://schemas.openxmlformats.org/officeDocument/2006/relationships/slide" Target="slide39.xml"/><Relationship Id="rId10" Type="http://schemas.openxmlformats.org/officeDocument/2006/relationships/slide" Target="slide42.xml"/><Relationship Id="rId4" Type="http://schemas.openxmlformats.org/officeDocument/2006/relationships/slide" Target="slide40.xml"/><Relationship Id="rId9" Type="http://schemas.openxmlformats.org/officeDocument/2006/relationships/slide" Target="slide4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aby_Duck.jpg" TargetMode="External"/><Relationship Id="rId2" Type="http://schemas.openxmlformats.org/officeDocument/2006/relationships/hyperlink" Target="http://commons.wikimedia.org/wiki/File:Hamsa_hand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Belt-clothing.jpg" TargetMode="External"/><Relationship Id="rId4" Type="http://schemas.openxmlformats.org/officeDocument/2006/relationships/hyperlink" Target="http://commons.wikimedia.org/wiki/File:River-Nile-near-Aswan.jpg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eacock_Islamabad.jpg" TargetMode="External"/><Relationship Id="rId2" Type="http://schemas.openxmlformats.org/officeDocument/2006/relationships/hyperlink" Target="http://commons.wikimedia.org/wiki/File:Raspberry_Blackout_Cak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Sleeping_baby_cat.jpg" TargetMode="External"/><Relationship Id="rId4" Type="http://schemas.openxmlformats.org/officeDocument/2006/relationships/hyperlink" Target="http://commons.wikimedia.org/wiki/File:Hedgehog_Gnesta.jpg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upell's_Griffon_Vulture.jpg" TargetMode="External"/><Relationship Id="rId2" Type="http://schemas.openxmlformats.org/officeDocument/2006/relationships/hyperlink" Target="http://commons.wikimedia.org/wiki/File:Onion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Loket_Castle_Bohemia_Czech_Rep.jpg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gs_fat.JPG" TargetMode="External"/><Relationship Id="rId2" Type="http://schemas.openxmlformats.org/officeDocument/2006/relationships/hyperlink" Target="http://commons.wikimedia.org/wiki/File:Cats_ey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20_Korun_revers.png" TargetMode="External"/><Relationship Id="rId4" Type="http://schemas.openxmlformats.org/officeDocument/2006/relationships/hyperlink" Target="http://commons.wikimedia.org/wiki/File:Child_pushing_grandmother_on_plastic_tricycle.jpg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1956_VW_Beatle_AL-11-12.jpg" TargetMode="External"/><Relationship Id="rId2" Type="http://schemas.openxmlformats.org/officeDocument/2006/relationships/hyperlink" Target="http://commons.wikimedia.org/wiki/File:Bat_Entangled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Monkey_wait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9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8064895" cy="2673297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VY_32_INOVACE_13_ČESKÝJAZYK _CO UŽ UMÍME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CO UŽ UMÍME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1580145"/>
              </p:ext>
            </p:extLst>
          </p:nvPr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8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707904" y="3005953"/>
            <a:ext cx="486054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CO UŽ UMÍME</a:t>
            </a:r>
          </a:p>
          <a:p>
            <a:pPr algn="ctr"/>
            <a:endParaRPr lang="cs-CZ" dirty="0"/>
          </a:p>
        </p:txBody>
      </p:sp>
      <p:pic>
        <p:nvPicPr>
          <p:cNvPr id="13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TextovéPole 73"/>
          <p:cNvSpPr txBox="1"/>
          <p:nvPr/>
        </p:nvSpPr>
        <p:spPr>
          <a:xfrm>
            <a:off x="2999939" y="3310977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21550" y="728700"/>
            <a:ext cx="783087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a 3.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Jde o závěrečné opakování na konci druhé třídy nebo opakování pro začátek třídy třetí inspirované televizní hrou AZ kvíz.</a:t>
            </a:r>
          </a:p>
          <a:p>
            <a:pPr>
              <a:lnSpc>
                <a:spcPct val="150000"/>
              </a:lnSpc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83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620688"/>
            <a:ext cx="783087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Hru hrají dvě skupinky dětí proti sobě. Cílem hry je spojit všechny tři strany trojúhelníku.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Hráči si vyberou barvu.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Zvolí písmenko. Kliknutím na ně se zobrazí otázka.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Správná odpověď se skrývá pod ikonou modré ruky.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hráč odpoví dobře, vrací se pomocí ikony sluníčka na titulní stránku. Učitel obarví vybrané políčko „jeho barvou“ 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klikne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příslušné malé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barevné okénko).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hráč neví odpověď nebo odpoví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špatně a soupeř nechce políčko využít,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učitel obarví políčko šedě.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851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620688"/>
            <a:ext cx="783087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hráči chtějí využít šedého políčka, učitel klikne na šedou ikonu v pravém dolním rohu. Objeví se nabídka 10 otázek, hráči si mohou sami otázku vybrat.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Kliknutím na vybrané políčko se objeví otázka. Použité políčko se zbarví modře.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Postup je stejný.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hráči odpoví správně, učitel přebarví políčko.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50457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Šestiúhelník 94"/>
          <p:cNvSpPr/>
          <p:nvPr/>
        </p:nvSpPr>
        <p:spPr>
          <a:xfrm rot="16200000">
            <a:off x="6874180" y="458983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" name="Šestiúhelník 409"/>
          <p:cNvSpPr/>
          <p:nvPr/>
        </p:nvSpPr>
        <p:spPr>
          <a:xfrm rot="16200000">
            <a:off x="6028467" y="4593121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8" name="Šestiúhelník 407"/>
          <p:cNvSpPr/>
          <p:nvPr/>
        </p:nvSpPr>
        <p:spPr>
          <a:xfrm rot="16200000">
            <a:off x="6028467" y="4603574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2" name="Šestiúhelník 411"/>
          <p:cNvSpPr/>
          <p:nvPr/>
        </p:nvSpPr>
        <p:spPr>
          <a:xfrm rot="16200000">
            <a:off x="6035614" y="4600033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1" name="Šestiúhelník 410"/>
          <p:cNvSpPr/>
          <p:nvPr/>
        </p:nvSpPr>
        <p:spPr>
          <a:xfrm rot="16200000">
            <a:off x="5197971" y="4577857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" name="Šestiúhelník 408"/>
          <p:cNvSpPr/>
          <p:nvPr/>
        </p:nvSpPr>
        <p:spPr>
          <a:xfrm rot="16200000">
            <a:off x="5197971" y="4563379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3" name="Šestiúhelník 412"/>
          <p:cNvSpPr/>
          <p:nvPr/>
        </p:nvSpPr>
        <p:spPr>
          <a:xfrm rot="16200000">
            <a:off x="5213118" y="4574101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2" name="Šestiúhelník 381"/>
          <p:cNvSpPr/>
          <p:nvPr/>
        </p:nvSpPr>
        <p:spPr>
          <a:xfrm rot="16200000">
            <a:off x="4284034" y="4603575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0" name="Šestiúhelník 379"/>
          <p:cNvSpPr/>
          <p:nvPr/>
        </p:nvSpPr>
        <p:spPr>
          <a:xfrm rot="16200000">
            <a:off x="4275350" y="4612987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4" name="Šestiúhelník 383"/>
          <p:cNvSpPr/>
          <p:nvPr/>
        </p:nvSpPr>
        <p:spPr>
          <a:xfrm rot="16200000">
            <a:off x="4275350" y="4603575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3" name="Šestiúhelník 382"/>
          <p:cNvSpPr/>
          <p:nvPr/>
        </p:nvSpPr>
        <p:spPr>
          <a:xfrm rot="16200000">
            <a:off x="3440208" y="4547923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1" name="Šestiúhelník 380"/>
          <p:cNvSpPr/>
          <p:nvPr/>
        </p:nvSpPr>
        <p:spPr>
          <a:xfrm rot="16200000">
            <a:off x="3431118" y="4548709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5" name="Šestiúhelník 384"/>
          <p:cNvSpPr/>
          <p:nvPr/>
        </p:nvSpPr>
        <p:spPr>
          <a:xfrm rot="16200000">
            <a:off x="3438287" y="4543322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3" name="Šestiúhelník 342"/>
          <p:cNvSpPr/>
          <p:nvPr/>
        </p:nvSpPr>
        <p:spPr>
          <a:xfrm rot="16200000">
            <a:off x="2566764" y="4547984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9" name="Šestiúhelník 348"/>
          <p:cNvSpPr/>
          <p:nvPr/>
        </p:nvSpPr>
        <p:spPr>
          <a:xfrm rot="16200000">
            <a:off x="2556076" y="4546338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6" name="Šestiúhelník 345"/>
          <p:cNvSpPr/>
          <p:nvPr/>
        </p:nvSpPr>
        <p:spPr>
          <a:xfrm rot="16200000">
            <a:off x="2566764" y="4563379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4" name="Šestiúhelník 343"/>
          <p:cNvSpPr/>
          <p:nvPr/>
        </p:nvSpPr>
        <p:spPr>
          <a:xfrm rot="16200000">
            <a:off x="1680665" y="4547984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0" name="Šestiúhelník 349"/>
          <p:cNvSpPr/>
          <p:nvPr/>
        </p:nvSpPr>
        <p:spPr>
          <a:xfrm rot="16200000">
            <a:off x="1695623" y="4539486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7" name="Šestiúhelník 346"/>
          <p:cNvSpPr/>
          <p:nvPr/>
        </p:nvSpPr>
        <p:spPr>
          <a:xfrm rot="16200000">
            <a:off x="1680650" y="4562632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8" name="Šestiúhelník 327"/>
          <p:cNvSpPr/>
          <p:nvPr/>
        </p:nvSpPr>
        <p:spPr>
          <a:xfrm rot="16200000">
            <a:off x="6445508" y="3924341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7" name="Šestiúhelník 326"/>
          <p:cNvSpPr/>
          <p:nvPr/>
        </p:nvSpPr>
        <p:spPr>
          <a:xfrm rot="16200000">
            <a:off x="6461784" y="3924294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9" name="Šestiúhelník 328"/>
          <p:cNvSpPr/>
          <p:nvPr/>
        </p:nvSpPr>
        <p:spPr>
          <a:xfrm rot="16200000">
            <a:off x="6449918" y="393454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7" name="Šestiúhelník 316"/>
          <p:cNvSpPr/>
          <p:nvPr/>
        </p:nvSpPr>
        <p:spPr>
          <a:xfrm rot="16200000">
            <a:off x="5595306" y="3934540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6" name="Šestiúhelník 315"/>
          <p:cNvSpPr/>
          <p:nvPr/>
        </p:nvSpPr>
        <p:spPr>
          <a:xfrm rot="16200000">
            <a:off x="5615932" y="390261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8" name="Šestiúhelník 317"/>
          <p:cNvSpPr/>
          <p:nvPr/>
        </p:nvSpPr>
        <p:spPr>
          <a:xfrm rot="16200000">
            <a:off x="5614180" y="3924341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9" name="Šestiúhelník 298"/>
          <p:cNvSpPr/>
          <p:nvPr/>
        </p:nvSpPr>
        <p:spPr>
          <a:xfrm rot="16200000">
            <a:off x="4722017" y="3924341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0" name="Šestiúhelník 299"/>
          <p:cNvSpPr/>
          <p:nvPr/>
        </p:nvSpPr>
        <p:spPr>
          <a:xfrm rot="16200000">
            <a:off x="4722017" y="3909845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1" name="Šestiúhelník 300"/>
          <p:cNvSpPr/>
          <p:nvPr/>
        </p:nvSpPr>
        <p:spPr>
          <a:xfrm rot="16200000">
            <a:off x="4725568" y="392180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9" name="Šestiúhelník 288"/>
          <p:cNvSpPr/>
          <p:nvPr/>
        </p:nvSpPr>
        <p:spPr>
          <a:xfrm rot="16200000">
            <a:off x="3848871" y="3883575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8" name="Šestiúhelník 287"/>
          <p:cNvSpPr/>
          <p:nvPr/>
        </p:nvSpPr>
        <p:spPr>
          <a:xfrm rot="16200000">
            <a:off x="3844651" y="3874319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0" name="Šestiúhelník 289"/>
          <p:cNvSpPr/>
          <p:nvPr/>
        </p:nvSpPr>
        <p:spPr>
          <a:xfrm rot="16200000">
            <a:off x="3846958" y="3891974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2" name="Šestiúhelník 271"/>
          <p:cNvSpPr/>
          <p:nvPr/>
        </p:nvSpPr>
        <p:spPr>
          <a:xfrm rot="16200000">
            <a:off x="3002695" y="3873314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1" name="Šestiúhelník 270"/>
          <p:cNvSpPr/>
          <p:nvPr/>
        </p:nvSpPr>
        <p:spPr>
          <a:xfrm rot="16200000">
            <a:off x="2996618" y="3868932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3" name="Šestiúhelník 272"/>
          <p:cNvSpPr/>
          <p:nvPr/>
        </p:nvSpPr>
        <p:spPr>
          <a:xfrm rot="16200000">
            <a:off x="2996301" y="3873121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7" name="Šestiúhelník 256"/>
          <p:cNvSpPr/>
          <p:nvPr/>
        </p:nvSpPr>
        <p:spPr>
          <a:xfrm rot="16200000">
            <a:off x="2102454" y="3857857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8" name="Šestiúhelník 257"/>
          <p:cNvSpPr/>
          <p:nvPr/>
        </p:nvSpPr>
        <p:spPr>
          <a:xfrm rot="16200000">
            <a:off x="2093846" y="3868265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9" name="Šestiúhelník 258"/>
          <p:cNvSpPr/>
          <p:nvPr/>
        </p:nvSpPr>
        <p:spPr>
          <a:xfrm rot="16200000">
            <a:off x="2092769" y="3882297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4" name="Šestiúhelník 243"/>
          <p:cNvSpPr/>
          <p:nvPr/>
        </p:nvSpPr>
        <p:spPr>
          <a:xfrm rot="16200000">
            <a:off x="5974180" y="321368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2" name="Šestiúhelník 241"/>
          <p:cNvSpPr/>
          <p:nvPr/>
        </p:nvSpPr>
        <p:spPr>
          <a:xfrm rot="16200000">
            <a:off x="5959086" y="320434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5" name="Šestiúhelník 244"/>
          <p:cNvSpPr/>
          <p:nvPr/>
        </p:nvSpPr>
        <p:spPr>
          <a:xfrm rot="16200000">
            <a:off x="5967309" y="321164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0" name="Šestiúhelník 229"/>
          <p:cNvSpPr/>
          <p:nvPr/>
        </p:nvSpPr>
        <p:spPr>
          <a:xfrm rot="16200000">
            <a:off x="5120415" y="321368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8" name="Šestiúhelník 227"/>
          <p:cNvSpPr/>
          <p:nvPr/>
        </p:nvSpPr>
        <p:spPr>
          <a:xfrm rot="16200000">
            <a:off x="5113285" y="320434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1" name="Šestiúhelník 230"/>
          <p:cNvSpPr/>
          <p:nvPr/>
        </p:nvSpPr>
        <p:spPr>
          <a:xfrm rot="16200000">
            <a:off x="5148345" y="321164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Šestiúhelník 215"/>
          <p:cNvSpPr/>
          <p:nvPr/>
        </p:nvSpPr>
        <p:spPr>
          <a:xfrm rot="16200000">
            <a:off x="4245968" y="3213687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Šestiúhelník 213"/>
          <p:cNvSpPr/>
          <p:nvPr/>
        </p:nvSpPr>
        <p:spPr>
          <a:xfrm rot="16200000">
            <a:off x="4249567" y="3204340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Šestiúhelník 216"/>
          <p:cNvSpPr/>
          <p:nvPr/>
        </p:nvSpPr>
        <p:spPr>
          <a:xfrm rot="16200000">
            <a:off x="4242706" y="3211639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Šestiúhelník 199"/>
          <p:cNvSpPr/>
          <p:nvPr/>
        </p:nvSpPr>
        <p:spPr>
          <a:xfrm rot="16200000">
            <a:off x="3384054" y="321368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Šestiúhelník 200"/>
          <p:cNvSpPr/>
          <p:nvPr/>
        </p:nvSpPr>
        <p:spPr>
          <a:xfrm rot="16200000">
            <a:off x="3389478" y="320434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Šestiúhelník 201"/>
          <p:cNvSpPr/>
          <p:nvPr/>
        </p:nvSpPr>
        <p:spPr>
          <a:xfrm rot="16200000">
            <a:off x="3382646" y="321164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Šestiúhelník 188"/>
          <p:cNvSpPr/>
          <p:nvPr/>
        </p:nvSpPr>
        <p:spPr>
          <a:xfrm rot="16200000">
            <a:off x="2504102" y="321368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Šestiúhelník 186"/>
          <p:cNvSpPr/>
          <p:nvPr/>
        </p:nvSpPr>
        <p:spPr>
          <a:xfrm rot="16200000">
            <a:off x="2499728" y="320434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Šestiúhelník 168"/>
          <p:cNvSpPr/>
          <p:nvPr/>
        </p:nvSpPr>
        <p:spPr>
          <a:xfrm rot="16200000">
            <a:off x="5481044" y="2504602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Šestiúhelník 166"/>
          <p:cNvSpPr/>
          <p:nvPr/>
        </p:nvSpPr>
        <p:spPr>
          <a:xfrm rot="16200000">
            <a:off x="5471098" y="2512268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Šestiúhelník 139"/>
          <p:cNvSpPr/>
          <p:nvPr/>
        </p:nvSpPr>
        <p:spPr>
          <a:xfrm rot="16200000">
            <a:off x="4642136" y="2531412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Šestiúhelník 137"/>
          <p:cNvSpPr/>
          <p:nvPr/>
        </p:nvSpPr>
        <p:spPr>
          <a:xfrm rot="16200000">
            <a:off x="6877836" y="4588265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Šestiúhelník 125"/>
          <p:cNvSpPr/>
          <p:nvPr/>
        </p:nvSpPr>
        <p:spPr>
          <a:xfrm rot="16200000">
            <a:off x="3795304" y="2504602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Šestiúhelník 160"/>
          <p:cNvSpPr/>
          <p:nvPr/>
        </p:nvSpPr>
        <p:spPr>
          <a:xfrm rot="16200000">
            <a:off x="3784778" y="2508817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Šestiúhelník 158"/>
          <p:cNvSpPr/>
          <p:nvPr/>
        </p:nvSpPr>
        <p:spPr>
          <a:xfrm rot="16200000">
            <a:off x="2932341" y="250881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Šestiúhelník 156"/>
          <p:cNvSpPr/>
          <p:nvPr/>
        </p:nvSpPr>
        <p:spPr>
          <a:xfrm rot="16200000">
            <a:off x="2932341" y="2492976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Šestiúhelník 114"/>
          <p:cNvSpPr/>
          <p:nvPr/>
        </p:nvSpPr>
        <p:spPr>
          <a:xfrm rot="16200000">
            <a:off x="5067125" y="1878514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Šestiúhelník 113"/>
          <p:cNvSpPr/>
          <p:nvPr/>
        </p:nvSpPr>
        <p:spPr>
          <a:xfrm rot="16200000">
            <a:off x="5056727" y="186599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Šestiúhelník 112"/>
          <p:cNvSpPr/>
          <p:nvPr/>
        </p:nvSpPr>
        <p:spPr>
          <a:xfrm rot="16200000">
            <a:off x="5066660" y="1880654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Šestiúhelník 102"/>
          <p:cNvSpPr/>
          <p:nvPr/>
        </p:nvSpPr>
        <p:spPr>
          <a:xfrm rot="16200000">
            <a:off x="4230216" y="185443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Šestiúhelník 100"/>
          <p:cNvSpPr/>
          <p:nvPr/>
        </p:nvSpPr>
        <p:spPr>
          <a:xfrm rot="16200000">
            <a:off x="4219719" y="1866692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Šestiúhelník 99"/>
          <p:cNvSpPr/>
          <p:nvPr/>
        </p:nvSpPr>
        <p:spPr>
          <a:xfrm rot="16200000">
            <a:off x="4232754" y="1871582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Šestiúhelník 79"/>
          <p:cNvSpPr/>
          <p:nvPr/>
        </p:nvSpPr>
        <p:spPr>
          <a:xfrm rot="16200000">
            <a:off x="3368133" y="1843032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Šestiúhelník 76"/>
          <p:cNvSpPr/>
          <p:nvPr/>
        </p:nvSpPr>
        <p:spPr>
          <a:xfrm rot="16200000">
            <a:off x="3360315" y="1830046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Šestiúhelník 85"/>
          <p:cNvSpPr/>
          <p:nvPr/>
        </p:nvSpPr>
        <p:spPr>
          <a:xfrm rot="16200000">
            <a:off x="3340250" y="1838536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iúhelník 45"/>
          <p:cNvSpPr/>
          <p:nvPr/>
        </p:nvSpPr>
        <p:spPr>
          <a:xfrm rot="16200000">
            <a:off x="4605968" y="1174457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iúhelník 40"/>
          <p:cNvSpPr/>
          <p:nvPr/>
        </p:nvSpPr>
        <p:spPr>
          <a:xfrm rot="16200000">
            <a:off x="4590510" y="1175426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iúhelník 33"/>
          <p:cNvSpPr/>
          <p:nvPr/>
        </p:nvSpPr>
        <p:spPr>
          <a:xfrm rot="16200000">
            <a:off x="4578933" y="1184553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iúhelník 30"/>
          <p:cNvSpPr/>
          <p:nvPr/>
        </p:nvSpPr>
        <p:spPr>
          <a:xfrm rot="16200000">
            <a:off x="3828046" y="1174457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iúhelník 26"/>
          <p:cNvSpPr/>
          <p:nvPr/>
        </p:nvSpPr>
        <p:spPr>
          <a:xfrm rot="16200000">
            <a:off x="3810885" y="1175426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estiúhelník 19"/>
          <p:cNvSpPr/>
          <p:nvPr/>
        </p:nvSpPr>
        <p:spPr>
          <a:xfrm rot="16200000">
            <a:off x="3810007" y="1184553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/>
          <p:cNvSpPr/>
          <p:nvPr/>
        </p:nvSpPr>
        <p:spPr>
          <a:xfrm rot="16200000">
            <a:off x="4223831" y="546661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 rot="16200000">
            <a:off x="4211428" y="542410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 rot="16200000">
            <a:off x="4198464" y="550012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iúhelník 1"/>
          <p:cNvSpPr/>
          <p:nvPr/>
        </p:nvSpPr>
        <p:spPr>
          <a:xfrm rot="16200000">
            <a:off x="4201688" y="542385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01083" y="539857"/>
            <a:ext cx="360000" cy="369332"/>
            <a:chOff x="542283" y="6055297"/>
            <a:chExt cx="360000" cy="369332"/>
          </a:xfrm>
        </p:grpSpPr>
        <p:sp>
          <p:nvSpPr>
            <p:cNvPr id="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181784" y="550012"/>
            <a:ext cx="360000" cy="369332"/>
            <a:chOff x="542283" y="6055297"/>
            <a:chExt cx="360000" cy="369332"/>
          </a:xfrm>
        </p:grpSpPr>
        <p:sp>
          <p:nvSpPr>
            <p:cNvPr id="1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208713" y="5558775"/>
            <a:ext cx="360000" cy="369332"/>
            <a:chOff x="542283" y="6055297"/>
            <a:chExt cx="360000" cy="369332"/>
          </a:xfrm>
        </p:grpSpPr>
        <p:sp>
          <p:nvSpPr>
            <p:cNvPr id="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4412174" y="691648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Šestiúhelník 18"/>
          <p:cNvSpPr/>
          <p:nvPr/>
        </p:nvSpPr>
        <p:spPr>
          <a:xfrm rot="16200000">
            <a:off x="3803421" y="1190564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840778" y="539857"/>
            <a:ext cx="360000" cy="369332"/>
            <a:chOff x="542283" y="6055297"/>
            <a:chExt cx="360000" cy="369332"/>
          </a:xfrm>
        </p:grpSpPr>
        <p:sp>
          <p:nvSpPr>
            <p:cNvPr id="2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7610211" y="550012"/>
            <a:ext cx="360000" cy="369332"/>
            <a:chOff x="542283" y="6055297"/>
            <a:chExt cx="360000" cy="369332"/>
          </a:xfrm>
        </p:grpSpPr>
        <p:sp>
          <p:nvSpPr>
            <p:cNvPr id="2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639116" y="5561638"/>
            <a:ext cx="360000" cy="369332"/>
            <a:chOff x="542283" y="6055297"/>
            <a:chExt cx="360000" cy="369332"/>
          </a:xfrm>
        </p:grpSpPr>
        <p:sp>
          <p:nvSpPr>
            <p:cNvPr id="2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4031349" y="1334402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Šestiúhelník 32"/>
          <p:cNvSpPr/>
          <p:nvPr/>
        </p:nvSpPr>
        <p:spPr>
          <a:xfrm rot="16200000">
            <a:off x="4601243" y="1174339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1270164" y="539857"/>
            <a:ext cx="360000" cy="369332"/>
            <a:chOff x="542283" y="6055297"/>
            <a:chExt cx="360000" cy="369332"/>
          </a:xfrm>
        </p:grpSpPr>
        <p:sp>
          <p:nvSpPr>
            <p:cNvPr id="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C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8034320" y="550012"/>
            <a:ext cx="360000" cy="369332"/>
            <a:chOff x="542283" y="6055297"/>
            <a:chExt cx="360000" cy="369332"/>
          </a:xfrm>
        </p:grpSpPr>
        <p:sp>
          <p:nvSpPr>
            <p:cNvPr id="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C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1388965" y="5930970"/>
            <a:ext cx="360000" cy="369332"/>
            <a:chOff x="542283" y="6055297"/>
            <a:chExt cx="360000" cy="369332"/>
          </a:xfrm>
        </p:grpSpPr>
        <p:sp>
          <p:nvSpPr>
            <p:cNvPr id="4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C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7" name="TextovéPole 46"/>
          <p:cNvSpPr txBox="1"/>
          <p:nvPr/>
        </p:nvSpPr>
        <p:spPr>
          <a:xfrm>
            <a:off x="4809271" y="1334402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Šestiúhelník 68"/>
          <p:cNvSpPr/>
          <p:nvPr/>
        </p:nvSpPr>
        <p:spPr>
          <a:xfrm rot="16200000">
            <a:off x="6882160" y="4580141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1" name="Skupina 70"/>
          <p:cNvGrpSpPr/>
          <p:nvPr/>
        </p:nvGrpSpPr>
        <p:grpSpPr>
          <a:xfrm>
            <a:off x="7602160" y="1217278"/>
            <a:ext cx="360000" cy="369332"/>
            <a:chOff x="542283" y="6055297"/>
            <a:chExt cx="360000" cy="369332"/>
          </a:xfrm>
        </p:grpSpPr>
        <p:sp>
          <p:nvSpPr>
            <p:cNvPr id="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G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79" name="Šestiúhelník 78"/>
          <p:cNvSpPr/>
          <p:nvPr/>
        </p:nvSpPr>
        <p:spPr>
          <a:xfrm rot="16200000">
            <a:off x="6894388" y="4590019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Šestiúhelník 81"/>
          <p:cNvSpPr/>
          <p:nvPr/>
        </p:nvSpPr>
        <p:spPr>
          <a:xfrm rot="16200000">
            <a:off x="3350265" y="184494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3" name="Skupina 82"/>
          <p:cNvGrpSpPr/>
          <p:nvPr/>
        </p:nvGrpSpPr>
        <p:grpSpPr>
          <a:xfrm>
            <a:off x="614282" y="870296"/>
            <a:ext cx="360000" cy="369332"/>
            <a:chOff x="542283" y="6055297"/>
            <a:chExt cx="360000" cy="369332"/>
          </a:xfrm>
        </p:grpSpPr>
        <p:sp>
          <p:nvSpPr>
            <p:cNvPr id="8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Č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7398757" y="879679"/>
            <a:ext cx="360000" cy="369332"/>
            <a:chOff x="542283" y="6055297"/>
            <a:chExt cx="360000" cy="369332"/>
          </a:xfrm>
        </p:grpSpPr>
        <p:sp>
          <p:nvSpPr>
            <p:cNvPr id="8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Č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1860665" y="5930970"/>
            <a:ext cx="360000" cy="369332"/>
            <a:chOff x="542283" y="6055297"/>
            <a:chExt cx="360000" cy="369332"/>
          </a:xfrm>
        </p:grpSpPr>
        <p:sp>
          <p:nvSpPr>
            <p:cNvPr id="9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Č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93" name="TextovéPole 92"/>
          <p:cNvSpPr txBox="1"/>
          <p:nvPr/>
        </p:nvSpPr>
        <p:spPr>
          <a:xfrm>
            <a:off x="3571436" y="2002976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Šestiúhelník 93"/>
          <p:cNvSpPr/>
          <p:nvPr/>
        </p:nvSpPr>
        <p:spPr>
          <a:xfrm rot="16200000">
            <a:off x="4612086" y="2512259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Šestiúhelník 95"/>
          <p:cNvSpPr/>
          <p:nvPr/>
        </p:nvSpPr>
        <p:spPr>
          <a:xfrm rot="16200000">
            <a:off x="4237590" y="1872386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7" name="Skupina 96"/>
          <p:cNvGrpSpPr/>
          <p:nvPr/>
        </p:nvGrpSpPr>
        <p:grpSpPr>
          <a:xfrm>
            <a:off x="1051740" y="870296"/>
            <a:ext cx="360000" cy="369332"/>
            <a:chOff x="542283" y="6055297"/>
            <a:chExt cx="360000" cy="369332"/>
          </a:xfrm>
        </p:grpSpPr>
        <p:sp>
          <p:nvSpPr>
            <p:cNvPr id="9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D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02" name="Šestiúhelník 101"/>
          <p:cNvSpPr/>
          <p:nvPr/>
        </p:nvSpPr>
        <p:spPr>
          <a:xfrm rot="16200000">
            <a:off x="5060586" y="1872386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4" name="Skupina 103"/>
          <p:cNvGrpSpPr/>
          <p:nvPr/>
        </p:nvGrpSpPr>
        <p:grpSpPr>
          <a:xfrm>
            <a:off x="7834934" y="879679"/>
            <a:ext cx="360000" cy="369332"/>
            <a:chOff x="542283" y="6055297"/>
            <a:chExt cx="360000" cy="369332"/>
          </a:xfrm>
        </p:grpSpPr>
        <p:sp>
          <p:nvSpPr>
            <p:cNvPr id="10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D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07" name="Skupina 106"/>
          <p:cNvGrpSpPr/>
          <p:nvPr/>
        </p:nvGrpSpPr>
        <p:grpSpPr>
          <a:xfrm>
            <a:off x="2088453" y="5572381"/>
            <a:ext cx="360000" cy="369332"/>
            <a:chOff x="542283" y="6055297"/>
            <a:chExt cx="360000" cy="369332"/>
          </a:xfrm>
        </p:grpSpPr>
        <p:sp>
          <p:nvSpPr>
            <p:cNvPr id="10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D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1" name="TextovéPole 110"/>
          <p:cNvSpPr txBox="1"/>
          <p:nvPr/>
        </p:nvSpPr>
        <p:spPr>
          <a:xfrm>
            <a:off x="4433519" y="2014382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5270428" y="2038458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6" name="Skupina 115"/>
          <p:cNvGrpSpPr/>
          <p:nvPr/>
        </p:nvGrpSpPr>
        <p:grpSpPr>
          <a:xfrm>
            <a:off x="1461032" y="870296"/>
            <a:ext cx="360000" cy="369332"/>
            <a:chOff x="542283" y="6055297"/>
            <a:chExt cx="360000" cy="369332"/>
          </a:xfrm>
        </p:grpSpPr>
        <p:sp>
          <p:nvSpPr>
            <p:cNvPr id="11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8252294" y="879679"/>
            <a:ext cx="360000" cy="369332"/>
            <a:chOff x="542283" y="6055297"/>
            <a:chExt cx="360000" cy="369332"/>
          </a:xfrm>
        </p:grpSpPr>
        <p:sp>
          <p:nvSpPr>
            <p:cNvPr id="12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22" name="Skupina 121"/>
          <p:cNvGrpSpPr/>
          <p:nvPr/>
        </p:nvGrpSpPr>
        <p:grpSpPr>
          <a:xfrm>
            <a:off x="2355591" y="5930970"/>
            <a:ext cx="360000" cy="369332"/>
            <a:chOff x="542283" y="6055297"/>
            <a:chExt cx="360000" cy="369332"/>
          </a:xfrm>
        </p:grpSpPr>
        <p:sp>
          <p:nvSpPr>
            <p:cNvPr id="12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TextovéPole 12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2" name="Skupina 141"/>
          <p:cNvGrpSpPr/>
          <p:nvPr/>
        </p:nvGrpSpPr>
        <p:grpSpPr>
          <a:xfrm>
            <a:off x="357019" y="1184990"/>
            <a:ext cx="360000" cy="369332"/>
            <a:chOff x="542283" y="6055297"/>
            <a:chExt cx="360000" cy="369332"/>
          </a:xfrm>
        </p:grpSpPr>
        <p:sp>
          <p:nvSpPr>
            <p:cNvPr id="14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TextovéPole 14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F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6" name="Skupina 145"/>
          <p:cNvGrpSpPr/>
          <p:nvPr/>
        </p:nvGrpSpPr>
        <p:grpSpPr>
          <a:xfrm>
            <a:off x="7135277" y="1217278"/>
            <a:ext cx="360000" cy="369332"/>
            <a:chOff x="542283" y="6055297"/>
            <a:chExt cx="360000" cy="369332"/>
          </a:xfrm>
        </p:grpSpPr>
        <p:sp>
          <p:nvSpPr>
            <p:cNvPr id="14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TextovéPole 14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F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9" name="Skupina 148"/>
          <p:cNvGrpSpPr/>
          <p:nvPr/>
        </p:nvGrpSpPr>
        <p:grpSpPr>
          <a:xfrm>
            <a:off x="2549660" y="5572381"/>
            <a:ext cx="360000" cy="369332"/>
            <a:chOff x="542283" y="6055297"/>
            <a:chExt cx="360000" cy="369332"/>
          </a:xfrm>
        </p:grpSpPr>
        <p:sp>
          <p:nvSpPr>
            <p:cNvPr id="15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TextovéPole 15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F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56" name="Šestiúhelník 155"/>
          <p:cNvSpPr/>
          <p:nvPr/>
        </p:nvSpPr>
        <p:spPr>
          <a:xfrm rot="16200000">
            <a:off x="2932834" y="2508818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Šestiúhelník 157"/>
          <p:cNvSpPr/>
          <p:nvPr/>
        </p:nvSpPr>
        <p:spPr>
          <a:xfrm rot="16200000">
            <a:off x="2932834" y="2520607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TextovéPole 109"/>
          <p:cNvSpPr txBox="1"/>
          <p:nvPr/>
        </p:nvSpPr>
        <p:spPr>
          <a:xfrm>
            <a:off x="3135644" y="2668762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F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0" name="Šestiúhelník 159"/>
          <p:cNvSpPr/>
          <p:nvPr/>
        </p:nvSpPr>
        <p:spPr>
          <a:xfrm rot="16200000">
            <a:off x="3782641" y="2517134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Šestiúhelník 124"/>
          <p:cNvSpPr/>
          <p:nvPr/>
        </p:nvSpPr>
        <p:spPr>
          <a:xfrm rot="16200000">
            <a:off x="3782749" y="2496174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7" name="Skupina 126"/>
          <p:cNvGrpSpPr/>
          <p:nvPr/>
        </p:nvGrpSpPr>
        <p:grpSpPr>
          <a:xfrm>
            <a:off x="840778" y="1184990"/>
            <a:ext cx="360000" cy="369332"/>
            <a:chOff x="542283" y="6055297"/>
            <a:chExt cx="360000" cy="369332"/>
          </a:xfrm>
        </p:grpSpPr>
        <p:sp>
          <p:nvSpPr>
            <p:cNvPr id="12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G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33" name="Skupina 132"/>
          <p:cNvGrpSpPr/>
          <p:nvPr/>
        </p:nvGrpSpPr>
        <p:grpSpPr>
          <a:xfrm>
            <a:off x="2796050" y="5930970"/>
            <a:ext cx="360000" cy="369332"/>
            <a:chOff x="542283" y="6055297"/>
            <a:chExt cx="360000" cy="369332"/>
          </a:xfrm>
        </p:grpSpPr>
        <p:sp>
          <p:nvSpPr>
            <p:cNvPr id="13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G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36" name="TextovéPole 135"/>
          <p:cNvSpPr txBox="1"/>
          <p:nvPr/>
        </p:nvSpPr>
        <p:spPr>
          <a:xfrm>
            <a:off x="3998607" y="2649155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G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7" name="Šestiúhelník 136"/>
          <p:cNvSpPr/>
          <p:nvPr/>
        </p:nvSpPr>
        <p:spPr>
          <a:xfrm rot="16200000">
            <a:off x="4621192" y="2536188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Šestiúhelník 138"/>
          <p:cNvSpPr/>
          <p:nvPr/>
        </p:nvSpPr>
        <p:spPr>
          <a:xfrm rot="16200000">
            <a:off x="4625120" y="2522895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1" name="Skupina 140"/>
          <p:cNvGrpSpPr/>
          <p:nvPr/>
        </p:nvGrpSpPr>
        <p:grpSpPr>
          <a:xfrm>
            <a:off x="1279116" y="1184990"/>
            <a:ext cx="360000" cy="369332"/>
            <a:chOff x="542283" y="6055297"/>
            <a:chExt cx="360000" cy="369332"/>
          </a:xfrm>
        </p:grpSpPr>
        <p:sp>
          <p:nvSpPr>
            <p:cNvPr id="14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TextovéPole 15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53" name="Skupina 152"/>
          <p:cNvGrpSpPr/>
          <p:nvPr/>
        </p:nvGrpSpPr>
        <p:grpSpPr>
          <a:xfrm>
            <a:off x="8034320" y="1217278"/>
            <a:ext cx="360000" cy="369332"/>
            <a:chOff x="542283" y="6055297"/>
            <a:chExt cx="360000" cy="369332"/>
          </a:xfrm>
        </p:grpSpPr>
        <p:sp>
          <p:nvSpPr>
            <p:cNvPr id="15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TextovéPole 15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65" name="TextovéPole 164"/>
          <p:cNvSpPr txBox="1"/>
          <p:nvPr/>
        </p:nvSpPr>
        <p:spPr>
          <a:xfrm>
            <a:off x="4858905" y="2677078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6" name="Šestiúhelník 165"/>
          <p:cNvSpPr/>
          <p:nvPr/>
        </p:nvSpPr>
        <p:spPr>
          <a:xfrm rot="16200000">
            <a:off x="5470176" y="251226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Šestiúhelník 167"/>
          <p:cNvSpPr/>
          <p:nvPr/>
        </p:nvSpPr>
        <p:spPr>
          <a:xfrm rot="16200000">
            <a:off x="5480415" y="2520607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6" name="Skupina 175"/>
          <p:cNvGrpSpPr/>
          <p:nvPr/>
        </p:nvGrpSpPr>
        <p:grpSpPr>
          <a:xfrm>
            <a:off x="462534" y="1524911"/>
            <a:ext cx="637540" cy="360000"/>
            <a:chOff x="408799" y="6055297"/>
            <a:chExt cx="637540" cy="360000"/>
          </a:xfrm>
        </p:grpSpPr>
        <p:sp>
          <p:nvSpPr>
            <p:cNvPr id="17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8" name="TextovéPole 177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>
                  <a:latin typeface="Arial" pitchFamily="34" charset="0"/>
                  <a:cs typeface="Arial" pitchFamily="34" charset="0"/>
                </a:rPr>
                <a:t>CH</a:t>
              </a:r>
              <a:endParaRPr lang="cs-CZ" sz="1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9" name="Skupina 178"/>
          <p:cNvGrpSpPr/>
          <p:nvPr/>
        </p:nvGrpSpPr>
        <p:grpSpPr>
          <a:xfrm>
            <a:off x="7222695" y="1568552"/>
            <a:ext cx="637540" cy="360000"/>
            <a:chOff x="408799" y="6055297"/>
            <a:chExt cx="637540" cy="360000"/>
          </a:xfrm>
        </p:grpSpPr>
        <p:sp>
          <p:nvSpPr>
            <p:cNvPr id="18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1" name="TextovéPole 180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>
                  <a:latin typeface="Arial" pitchFamily="34" charset="0"/>
                  <a:cs typeface="Arial" pitchFamily="34" charset="0"/>
                </a:rPr>
                <a:t>CH</a:t>
              </a:r>
              <a:endParaRPr lang="cs-CZ" sz="1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82" name="Skupina 181"/>
          <p:cNvGrpSpPr/>
          <p:nvPr/>
        </p:nvGrpSpPr>
        <p:grpSpPr>
          <a:xfrm>
            <a:off x="3058485" y="5935636"/>
            <a:ext cx="637540" cy="360000"/>
            <a:chOff x="408799" y="6055297"/>
            <a:chExt cx="637540" cy="360000"/>
          </a:xfrm>
        </p:grpSpPr>
        <p:sp>
          <p:nvSpPr>
            <p:cNvPr id="18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4" name="TextovéPole 183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>
                  <a:latin typeface="Arial" pitchFamily="34" charset="0"/>
                  <a:cs typeface="Arial" pitchFamily="34" charset="0"/>
                </a:rPr>
                <a:t>CH</a:t>
              </a:r>
              <a:endParaRPr lang="cs-CZ" sz="14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85" name="TextovéPole 184"/>
          <p:cNvSpPr txBox="1"/>
          <p:nvPr/>
        </p:nvSpPr>
        <p:spPr>
          <a:xfrm>
            <a:off x="5483247" y="2674625"/>
            <a:ext cx="7155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CH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6" name="Šestiúhelník 185"/>
          <p:cNvSpPr/>
          <p:nvPr/>
        </p:nvSpPr>
        <p:spPr>
          <a:xfrm rot="16200000">
            <a:off x="2490968" y="321164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Šestiúhelník 187"/>
          <p:cNvSpPr/>
          <p:nvPr/>
        </p:nvSpPr>
        <p:spPr>
          <a:xfrm rot="16200000">
            <a:off x="2495872" y="321454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0" name="Skupina 189"/>
          <p:cNvGrpSpPr/>
          <p:nvPr/>
        </p:nvGrpSpPr>
        <p:grpSpPr>
          <a:xfrm>
            <a:off x="1074938" y="1520245"/>
            <a:ext cx="360000" cy="369332"/>
            <a:chOff x="542283" y="6055297"/>
            <a:chExt cx="360000" cy="369332"/>
          </a:xfrm>
        </p:grpSpPr>
        <p:sp>
          <p:nvSpPr>
            <p:cNvPr id="19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2" name="TextovéPole 19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I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93" name="Skupina 192"/>
          <p:cNvGrpSpPr/>
          <p:nvPr/>
        </p:nvGrpSpPr>
        <p:grpSpPr>
          <a:xfrm>
            <a:off x="7809689" y="1563886"/>
            <a:ext cx="360000" cy="369332"/>
            <a:chOff x="542283" y="6055297"/>
            <a:chExt cx="360000" cy="369332"/>
          </a:xfrm>
        </p:grpSpPr>
        <p:sp>
          <p:nvSpPr>
            <p:cNvPr id="19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5" name="TextovéPole 19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I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96" name="Skupina 195"/>
          <p:cNvGrpSpPr/>
          <p:nvPr/>
        </p:nvGrpSpPr>
        <p:grpSpPr>
          <a:xfrm>
            <a:off x="3424942" y="5572381"/>
            <a:ext cx="360000" cy="369332"/>
            <a:chOff x="542283" y="6055297"/>
            <a:chExt cx="360000" cy="369332"/>
          </a:xfrm>
        </p:grpSpPr>
        <p:sp>
          <p:nvSpPr>
            <p:cNvPr id="19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8" name="TextovéPole 19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I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99" name="Šestiúhelník 198"/>
          <p:cNvSpPr/>
          <p:nvPr/>
        </p:nvSpPr>
        <p:spPr>
          <a:xfrm rot="16200000">
            <a:off x="3386135" y="321454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3" name="Skupina 202"/>
          <p:cNvGrpSpPr/>
          <p:nvPr/>
        </p:nvGrpSpPr>
        <p:grpSpPr>
          <a:xfrm>
            <a:off x="1532920" y="1520245"/>
            <a:ext cx="360000" cy="369332"/>
            <a:chOff x="542283" y="6055297"/>
            <a:chExt cx="360000" cy="369332"/>
          </a:xfrm>
        </p:grpSpPr>
        <p:sp>
          <p:nvSpPr>
            <p:cNvPr id="20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5" name="TextovéPole 20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J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6" name="Skupina 205"/>
          <p:cNvGrpSpPr/>
          <p:nvPr/>
        </p:nvGrpSpPr>
        <p:grpSpPr>
          <a:xfrm>
            <a:off x="8259189" y="1563886"/>
            <a:ext cx="360000" cy="369332"/>
            <a:chOff x="542283" y="6055297"/>
            <a:chExt cx="360000" cy="369332"/>
          </a:xfrm>
        </p:grpSpPr>
        <p:sp>
          <p:nvSpPr>
            <p:cNvPr id="20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8" name="TextovéPole 20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J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9" name="Skupina 208"/>
          <p:cNvGrpSpPr/>
          <p:nvPr/>
        </p:nvGrpSpPr>
        <p:grpSpPr>
          <a:xfrm>
            <a:off x="3638607" y="5930970"/>
            <a:ext cx="360000" cy="369332"/>
            <a:chOff x="542283" y="6055297"/>
            <a:chExt cx="360000" cy="369332"/>
          </a:xfrm>
        </p:grpSpPr>
        <p:sp>
          <p:nvSpPr>
            <p:cNvPr id="21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1" name="TextovéPole 21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J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2" name="TextovéPole 211"/>
          <p:cNvSpPr txBox="1"/>
          <p:nvPr/>
        </p:nvSpPr>
        <p:spPr>
          <a:xfrm>
            <a:off x="2715591" y="3340033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3" name="TextovéPole 212"/>
          <p:cNvSpPr txBox="1"/>
          <p:nvPr/>
        </p:nvSpPr>
        <p:spPr>
          <a:xfrm>
            <a:off x="3589504" y="3374693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5" name="Šestiúhelník 214"/>
          <p:cNvSpPr/>
          <p:nvPr/>
        </p:nvSpPr>
        <p:spPr>
          <a:xfrm rot="16200000">
            <a:off x="4243763" y="3214539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8" name="Skupina 217"/>
          <p:cNvGrpSpPr/>
          <p:nvPr/>
        </p:nvGrpSpPr>
        <p:grpSpPr>
          <a:xfrm>
            <a:off x="384811" y="1868702"/>
            <a:ext cx="360000" cy="369332"/>
            <a:chOff x="542283" y="6055297"/>
            <a:chExt cx="360000" cy="369332"/>
          </a:xfrm>
        </p:grpSpPr>
        <p:sp>
          <p:nvSpPr>
            <p:cNvPr id="21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0" name="TextovéPole 21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1" name="Skupina 220"/>
          <p:cNvGrpSpPr/>
          <p:nvPr/>
        </p:nvGrpSpPr>
        <p:grpSpPr>
          <a:xfrm>
            <a:off x="7073826" y="1876180"/>
            <a:ext cx="360000" cy="369332"/>
            <a:chOff x="542283" y="6055297"/>
            <a:chExt cx="360000" cy="369332"/>
          </a:xfrm>
        </p:grpSpPr>
        <p:sp>
          <p:nvSpPr>
            <p:cNvPr id="22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3" name="TextovéPole 22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4" name="Skupina 223"/>
          <p:cNvGrpSpPr/>
          <p:nvPr/>
        </p:nvGrpSpPr>
        <p:grpSpPr>
          <a:xfrm>
            <a:off x="3872754" y="5572381"/>
            <a:ext cx="360000" cy="369332"/>
            <a:chOff x="542283" y="6055297"/>
            <a:chExt cx="360000" cy="369332"/>
          </a:xfrm>
        </p:grpSpPr>
        <p:sp>
          <p:nvSpPr>
            <p:cNvPr id="22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6" name="TextovéPole 22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27" name="TextovéPole 226"/>
          <p:cNvSpPr txBox="1"/>
          <p:nvPr/>
        </p:nvSpPr>
        <p:spPr>
          <a:xfrm>
            <a:off x="4451419" y="3388762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9" name="Šestiúhelník 228"/>
          <p:cNvSpPr/>
          <p:nvPr/>
        </p:nvSpPr>
        <p:spPr>
          <a:xfrm rot="16200000">
            <a:off x="5130827" y="321454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2" name="Skupina 231"/>
          <p:cNvGrpSpPr/>
          <p:nvPr/>
        </p:nvGrpSpPr>
        <p:grpSpPr>
          <a:xfrm>
            <a:off x="866660" y="1868702"/>
            <a:ext cx="360000" cy="369332"/>
            <a:chOff x="542283" y="6055297"/>
            <a:chExt cx="360000" cy="369332"/>
          </a:xfrm>
        </p:grpSpPr>
        <p:sp>
          <p:nvSpPr>
            <p:cNvPr id="23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4" name="TextovéPole 23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5" name="Skupina 234"/>
          <p:cNvGrpSpPr/>
          <p:nvPr/>
        </p:nvGrpSpPr>
        <p:grpSpPr>
          <a:xfrm>
            <a:off x="7597836" y="1876180"/>
            <a:ext cx="360000" cy="369332"/>
            <a:chOff x="542283" y="6055297"/>
            <a:chExt cx="360000" cy="369332"/>
          </a:xfrm>
        </p:grpSpPr>
        <p:sp>
          <p:nvSpPr>
            <p:cNvPr id="2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7" name="TextovéPole 2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8" name="Skupina 237"/>
          <p:cNvGrpSpPr/>
          <p:nvPr/>
        </p:nvGrpSpPr>
        <p:grpSpPr>
          <a:xfrm>
            <a:off x="4102646" y="5930970"/>
            <a:ext cx="360000" cy="369332"/>
            <a:chOff x="542283" y="6055297"/>
            <a:chExt cx="360000" cy="369332"/>
          </a:xfrm>
        </p:grpSpPr>
        <p:sp>
          <p:nvSpPr>
            <p:cNvPr id="2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0" name="TextovéPole 2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41" name="TextovéPole 240"/>
          <p:cNvSpPr txBox="1"/>
          <p:nvPr/>
        </p:nvSpPr>
        <p:spPr>
          <a:xfrm>
            <a:off x="5325866" y="3388761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3" name="Šestiúhelník 242"/>
          <p:cNvSpPr/>
          <p:nvPr/>
        </p:nvSpPr>
        <p:spPr>
          <a:xfrm rot="16200000">
            <a:off x="5961227" y="321454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6" name="Skupina 245"/>
          <p:cNvGrpSpPr/>
          <p:nvPr/>
        </p:nvGrpSpPr>
        <p:grpSpPr>
          <a:xfrm>
            <a:off x="1327262" y="1868702"/>
            <a:ext cx="360000" cy="369332"/>
            <a:chOff x="542283" y="6055297"/>
            <a:chExt cx="360000" cy="369332"/>
          </a:xfrm>
        </p:grpSpPr>
        <p:sp>
          <p:nvSpPr>
            <p:cNvPr id="24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8" name="TextovéPole 24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9" name="Skupina 248"/>
          <p:cNvGrpSpPr/>
          <p:nvPr/>
        </p:nvGrpSpPr>
        <p:grpSpPr>
          <a:xfrm>
            <a:off x="8092958" y="1876180"/>
            <a:ext cx="360000" cy="369332"/>
            <a:chOff x="542283" y="6055297"/>
            <a:chExt cx="360000" cy="369332"/>
          </a:xfrm>
        </p:grpSpPr>
        <p:sp>
          <p:nvSpPr>
            <p:cNvPr id="25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1" name="TextovéPole 25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52" name="Skupina 251"/>
          <p:cNvGrpSpPr/>
          <p:nvPr/>
        </p:nvGrpSpPr>
        <p:grpSpPr>
          <a:xfrm>
            <a:off x="4317450" y="5572381"/>
            <a:ext cx="360000" cy="369332"/>
            <a:chOff x="542283" y="6055297"/>
            <a:chExt cx="360000" cy="369332"/>
          </a:xfrm>
        </p:grpSpPr>
        <p:sp>
          <p:nvSpPr>
            <p:cNvPr id="25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4" name="TextovéPole 25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55" name="TextovéPole 254"/>
          <p:cNvSpPr txBox="1"/>
          <p:nvPr/>
        </p:nvSpPr>
        <p:spPr>
          <a:xfrm>
            <a:off x="6179631" y="3402715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6" name="Šestiúhelník 255"/>
          <p:cNvSpPr/>
          <p:nvPr/>
        </p:nvSpPr>
        <p:spPr>
          <a:xfrm rot="16200000">
            <a:off x="2088834" y="3880033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0" name="Skupina 259"/>
          <p:cNvGrpSpPr/>
          <p:nvPr/>
        </p:nvGrpSpPr>
        <p:grpSpPr>
          <a:xfrm>
            <a:off x="623611" y="2185101"/>
            <a:ext cx="360000" cy="369332"/>
            <a:chOff x="542283" y="6055297"/>
            <a:chExt cx="360000" cy="369332"/>
          </a:xfrm>
        </p:grpSpPr>
        <p:sp>
          <p:nvSpPr>
            <p:cNvPr id="26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2" name="TextovéPole 26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3" name="Skupina 262"/>
          <p:cNvGrpSpPr/>
          <p:nvPr/>
        </p:nvGrpSpPr>
        <p:grpSpPr>
          <a:xfrm>
            <a:off x="7365062" y="2226770"/>
            <a:ext cx="360000" cy="369332"/>
            <a:chOff x="542283" y="6055297"/>
            <a:chExt cx="360000" cy="369332"/>
          </a:xfrm>
        </p:grpSpPr>
        <p:sp>
          <p:nvSpPr>
            <p:cNvPr id="26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5" name="TextovéPole 26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6" name="Skupina 265"/>
          <p:cNvGrpSpPr/>
          <p:nvPr/>
        </p:nvGrpSpPr>
        <p:grpSpPr>
          <a:xfrm>
            <a:off x="4571428" y="5930970"/>
            <a:ext cx="360000" cy="369332"/>
            <a:chOff x="542283" y="6055297"/>
            <a:chExt cx="360000" cy="369332"/>
          </a:xfrm>
        </p:grpSpPr>
        <p:sp>
          <p:nvSpPr>
            <p:cNvPr id="26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8" name="TextovéPole 26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69" name="TextovéPole 268"/>
          <p:cNvSpPr txBox="1"/>
          <p:nvPr/>
        </p:nvSpPr>
        <p:spPr>
          <a:xfrm>
            <a:off x="2307904" y="4017802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270" name="Šestiúhelník 269"/>
          <p:cNvSpPr/>
          <p:nvPr/>
        </p:nvSpPr>
        <p:spPr>
          <a:xfrm rot="16200000">
            <a:off x="3008896" y="3883575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4" name="Skupina 273"/>
          <p:cNvGrpSpPr/>
          <p:nvPr/>
        </p:nvGrpSpPr>
        <p:grpSpPr>
          <a:xfrm>
            <a:off x="1090164" y="2185101"/>
            <a:ext cx="360000" cy="369332"/>
            <a:chOff x="542283" y="6055297"/>
            <a:chExt cx="360000" cy="369332"/>
          </a:xfrm>
        </p:grpSpPr>
        <p:sp>
          <p:nvSpPr>
            <p:cNvPr id="27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6" name="TextovéPole 27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7" name="Skupina 276"/>
          <p:cNvGrpSpPr/>
          <p:nvPr/>
        </p:nvGrpSpPr>
        <p:grpSpPr>
          <a:xfrm>
            <a:off x="7854320" y="2226770"/>
            <a:ext cx="360000" cy="369332"/>
            <a:chOff x="542283" y="6055297"/>
            <a:chExt cx="360000" cy="369332"/>
          </a:xfrm>
        </p:grpSpPr>
        <p:sp>
          <p:nvSpPr>
            <p:cNvPr id="27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9" name="TextovéPole 27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0" name="Skupina 279"/>
          <p:cNvGrpSpPr/>
          <p:nvPr/>
        </p:nvGrpSpPr>
        <p:grpSpPr>
          <a:xfrm>
            <a:off x="4760415" y="5572381"/>
            <a:ext cx="360000" cy="369332"/>
            <a:chOff x="542283" y="6055297"/>
            <a:chExt cx="360000" cy="369332"/>
          </a:xfrm>
        </p:grpSpPr>
        <p:sp>
          <p:nvSpPr>
            <p:cNvPr id="28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2" name="TextovéPole 28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83" name="TextovéPole 282"/>
          <p:cNvSpPr txBox="1"/>
          <p:nvPr/>
        </p:nvSpPr>
        <p:spPr>
          <a:xfrm>
            <a:off x="3208146" y="4033259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84" name="Skupina 283"/>
          <p:cNvGrpSpPr/>
          <p:nvPr/>
        </p:nvGrpSpPr>
        <p:grpSpPr>
          <a:xfrm>
            <a:off x="1557633" y="2185101"/>
            <a:ext cx="360000" cy="369332"/>
            <a:chOff x="542283" y="6055297"/>
            <a:chExt cx="360000" cy="369332"/>
          </a:xfrm>
        </p:grpSpPr>
        <p:sp>
          <p:nvSpPr>
            <p:cNvPr id="28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6" name="TextovéPole 28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87" name="Šestiúhelník 286"/>
          <p:cNvSpPr/>
          <p:nvPr/>
        </p:nvSpPr>
        <p:spPr>
          <a:xfrm rot="16200000">
            <a:off x="3855411" y="3897022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91" name="Skupina 290"/>
          <p:cNvGrpSpPr/>
          <p:nvPr/>
        </p:nvGrpSpPr>
        <p:grpSpPr>
          <a:xfrm>
            <a:off x="8312697" y="2226770"/>
            <a:ext cx="360000" cy="369332"/>
            <a:chOff x="542283" y="6055297"/>
            <a:chExt cx="360000" cy="369332"/>
          </a:xfrm>
        </p:grpSpPr>
        <p:sp>
          <p:nvSpPr>
            <p:cNvPr id="29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3" name="TextovéPole 29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4" name="Skupina 293"/>
          <p:cNvGrpSpPr/>
          <p:nvPr/>
        </p:nvGrpSpPr>
        <p:grpSpPr>
          <a:xfrm>
            <a:off x="5008921" y="5934008"/>
            <a:ext cx="360000" cy="369332"/>
            <a:chOff x="542283" y="6055297"/>
            <a:chExt cx="360000" cy="369332"/>
          </a:xfrm>
        </p:grpSpPr>
        <p:sp>
          <p:nvSpPr>
            <p:cNvPr id="29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6" name="TextovéPole 29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97" name="TextovéPole 296"/>
          <p:cNvSpPr txBox="1"/>
          <p:nvPr/>
        </p:nvSpPr>
        <p:spPr>
          <a:xfrm>
            <a:off x="4054322" y="4043519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8" name="Šestiúhelník 297"/>
          <p:cNvSpPr/>
          <p:nvPr/>
        </p:nvSpPr>
        <p:spPr>
          <a:xfrm rot="16200000">
            <a:off x="4729390" y="3916274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2" name="Skupina 301"/>
          <p:cNvGrpSpPr/>
          <p:nvPr/>
        </p:nvGrpSpPr>
        <p:grpSpPr>
          <a:xfrm>
            <a:off x="365307" y="2499764"/>
            <a:ext cx="360000" cy="369332"/>
            <a:chOff x="542283" y="6055297"/>
            <a:chExt cx="360000" cy="369332"/>
          </a:xfrm>
        </p:grpSpPr>
        <p:sp>
          <p:nvSpPr>
            <p:cNvPr id="30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4" name="TextovéPole 30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5" name="Skupina 304"/>
          <p:cNvGrpSpPr/>
          <p:nvPr/>
        </p:nvGrpSpPr>
        <p:grpSpPr>
          <a:xfrm>
            <a:off x="7120333" y="2589866"/>
            <a:ext cx="360000" cy="369332"/>
            <a:chOff x="542283" y="6055297"/>
            <a:chExt cx="360000" cy="369332"/>
          </a:xfrm>
        </p:grpSpPr>
        <p:sp>
          <p:nvSpPr>
            <p:cNvPr id="30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7" name="TextovéPole 30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8" name="Skupina 307"/>
          <p:cNvGrpSpPr/>
          <p:nvPr/>
        </p:nvGrpSpPr>
        <p:grpSpPr>
          <a:xfrm>
            <a:off x="5188921" y="5584518"/>
            <a:ext cx="360000" cy="369332"/>
            <a:chOff x="542283" y="6055297"/>
            <a:chExt cx="360000" cy="369332"/>
          </a:xfrm>
        </p:grpSpPr>
        <p:sp>
          <p:nvSpPr>
            <p:cNvPr id="30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0" name="TextovéPole 30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11" name="TextovéPole 310"/>
          <p:cNvSpPr txBox="1"/>
          <p:nvPr/>
        </p:nvSpPr>
        <p:spPr>
          <a:xfrm>
            <a:off x="4927468" y="4084285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12" name="Skupina 311"/>
          <p:cNvGrpSpPr/>
          <p:nvPr/>
        </p:nvGrpSpPr>
        <p:grpSpPr>
          <a:xfrm>
            <a:off x="863227" y="2499764"/>
            <a:ext cx="360000" cy="369332"/>
            <a:chOff x="542283" y="6055297"/>
            <a:chExt cx="360000" cy="369332"/>
          </a:xfrm>
        </p:grpSpPr>
        <p:sp>
          <p:nvSpPr>
            <p:cNvPr id="31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4" name="TextovéPole 31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Ř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15" name="Šestiúhelník 314"/>
          <p:cNvSpPr/>
          <p:nvPr/>
        </p:nvSpPr>
        <p:spPr>
          <a:xfrm rot="16200000">
            <a:off x="5599086" y="3924341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9" name="Skupina 318"/>
          <p:cNvGrpSpPr/>
          <p:nvPr/>
        </p:nvGrpSpPr>
        <p:grpSpPr>
          <a:xfrm>
            <a:off x="7624002" y="2589866"/>
            <a:ext cx="360000" cy="369332"/>
            <a:chOff x="542283" y="6055297"/>
            <a:chExt cx="360000" cy="369332"/>
          </a:xfrm>
        </p:grpSpPr>
        <p:sp>
          <p:nvSpPr>
            <p:cNvPr id="32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1" name="TextovéPole 32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Ř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2" name="Skupina 321"/>
          <p:cNvGrpSpPr/>
          <p:nvPr/>
        </p:nvGrpSpPr>
        <p:grpSpPr>
          <a:xfrm>
            <a:off x="5426660" y="5934008"/>
            <a:ext cx="360000" cy="369332"/>
            <a:chOff x="542283" y="6055297"/>
            <a:chExt cx="360000" cy="369332"/>
          </a:xfrm>
        </p:grpSpPr>
        <p:sp>
          <p:nvSpPr>
            <p:cNvPr id="32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4" name="TextovéPole 32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Ř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25" name="TextovéPole 324"/>
          <p:cNvSpPr txBox="1"/>
          <p:nvPr/>
        </p:nvSpPr>
        <p:spPr>
          <a:xfrm>
            <a:off x="5800757" y="4094484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Ř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6" name="Šestiúhelník 325"/>
          <p:cNvSpPr/>
          <p:nvPr/>
        </p:nvSpPr>
        <p:spPr>
          <a:xfrm rot="16200000">
            <a:off x="6452752" y="393812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0" name="Skupina 329"/>
          <p:cNvGrpSpPr/>
          <p:nvPr/>
        </p:nvGrpSpPr>
        <p:grpSpPr>
          <a:xfrm>
            <a:off x="1316915" y="2499764"/>
            <a:ext cx="360000" cy="369332"/>
            <a:chOff x="542283" y="6055297"/>
            <a:chExt cx="360000" cy="369332"/>
          </a:xfrm>
        </p:grpSpPr>
        <p:sp>
          <p:nvSpPr>
            <p:cNvPr id="33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2" name="TextovéPole 33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3" name="Skupina 332"/>
          <p:cNvGrpSpPr/>
          <p:nvPr/>
        </p:nvGrpSpPr>
        <p:grpSpPr>
          <a:xfrm>
            <a:off x="8089232" y="2589866"/>
            <a:ext cx="360000" cy="369332"/>
            <a:chOff x="542283" y="6055297"/>
            <a:chExt cx="360000" cy="369332"/>
          </a:xfrm>
        </p:grpSpPr>
        <p:sp>
          <p:nvSpPr>
            <p:cNvPr id="33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5" name="TextovéPole 33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6" name="Skupina 335"/>
          <p:cNvGrpSpPr/>
          <p:nvPr/>
        </p:nvGrpSpPr>
        <p:grpSpPr>
          <a:xfrm>
            <a:off x="5640657" y="5584518"/>
            <a:ext cx="360000" cy="369332"/>
            <a:chOff x="542283" y="6055297"/>
            <a:chExt cx="360000" cy="369332"/>
          </a:xfrm>
        </p:grpSpPr>
        <p:sp>
          <p:nvSpPr>
            <p:cNvPr id="33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8" name="TextovéPole 33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39" name="TextovéPole 338"/>
          <p:cNvSpPr txBox="1"/>
          <p:nvPr/>
        </p:nvSpPr>
        <p:spPr>
          <a:xfrm>
            <a:off x="6650959" y="4084285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0" name="Šestiúhelník 339"/>
          <p:cNvSpPr/>
          <p:nvPr/>
        </p:nvSpPr>
        <p:spPr>
          <a:xfrm rot="16200000">
            <a:off x="2559308" y="4563379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1" name="Šestiúhelník 340"/>
          <p:cNvSpPr/>
          <p:nvPr/>
        </p:nvSpPr>
        <p:spPr>
          <a:xfrm rot="16200000">
            <a:off x="1687514" y="4547984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2" name="Skupina 351"/>
          <p:cNvGrpSpPr/>
          <p:nvPr/>
        </p:nvGrpSpPr>
        <p:grpSpPr>
          <a:xfrm>
            <a:off x="581083" y="2849210"/>
            <a:ext cx="360000" cy="369332"/>
            <a:chOff x="542283" y="6055297"/>
            <a:chExt cx="360000" cy="369332"/>
          </a:xfrm>
        </p:grpSpPr>
        <p:sp>
          <p:nvSpPr>
            <p:cNvPr id="35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4" name="TextovéPole 35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5" name="Skupina 354"/>
          <p:cNvGrpSpPr/>
          <p:nvPr/>
        </p:nvGrpSpPr>
        <p:grpSpPr>
          <a:xfrm>
            <a:off x="7353375" y="2962278"/>
            <a:ext cx="360000" cy="369332"/>
            <a:chOff x="542283" y="6055297"/>
            <a:chExt cx="360000" cy="369332"/>
          </a:xfrm>
        </p:grpSpPr>
        <p:sp>
          <p:nvSpPr>
            <p:cNvPr id="35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7" name="TextovéPole 35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8" name="Skupina 357"/>
          <p:cNvGrpSpPr/>
          <p:nvPr/>
        </p:nvGrpSpPr>
        <p:grpSpPr>
          <a:xfrm>
            <a:off x="5856520" y="5934008"/>
            <a:ext cx="360000" cy="369332"/>
            <a:chOff x="542283" y="6055297"/>
            <a:chExt cx="360000" cy="369332"/>
          </a:xfrm>
        </p:grpSpPr>
        <p:sp>
          <p:nvSpPr>
            <p:cNvPr id="35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0" name="TextovéPole 35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81" name="TextovéPole 80"/>
          <p:cNvSpPr txBox="1"/>
          <p:nvPr/>
        </p:nvSpPr>
        <p:spPr>
          <a:xfrm>
            <a:off x="1872468" y="4707929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Š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65" name="Skupina 364"/>
          <p:cNvGrpSpPr/>
          <p:nvPr/>
        </p:nvGrpSpPr>
        <p:grpSpPr>
          <a:xfrm>
            <a:off x="1051740" y="2849210"/>
            <a:ext cx="360000" cy="369332"/>
            <a:chOff x="542283" y="6055297"/>
            <a:chExt cx="360000" cy="369332"/>
          </a:xfrm>
        </p:grpSpPr>
        <p:sp>
          <p:nvSpPr>
            <p:cNvPr id="36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7" name="TextovéPole 36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71" name="Skupina 370"/>
          <p:cNvGrpSpPr/>
          <p:nvPr/>
        </p:nvGrpSpPr>
        <p:grpSpPr>
          <a:xfrm>
            <a:off x="7871589" y="2962278"/>
            <a:ext cx="360000" cy="369332"/>
            <a:chOff x="542283" y="6055297"/>
            <a:chExt cx="360000" cy="369332"/>
          </a:xfrm>
        </p:grpSpPr>
        <p:sp>
          <p:nvSpPr>
            <p:cNvPr id="3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3" name="TextovéPole 3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74" name="Skupina 373"/>
          <p:cNvGrpSpPr/>
          <p:nvPr/>
        </p:nvGrpSpPr>
        <p:grpSpPr>
          <a:xfrm>
            <a:off x="6089918" y="5584518"/>
            <a:ext cx="360000" cy="369332"/>
            <a:chOff x="542283" y="6055297"/>
            <a:chExt cx="360000" cy="369332"/>
          </a:xfrm>
        </p:grpSpPr>
        <p:sp>
          <p:nvSpPr>
            <p:cNvPr id="37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6" name="TextovéPole 37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77" name="TextovéPole 376"/>
          <p:cNvSpPr txBox="1"/>
          <p:nvPr/>
        </p:nvSpPr>
        <p:spPr>
          <a:xfrm>
            <a:off x="2772215" y="4707929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8" name="Šestiúhelník 377"/>
          <p:cNvSpPr/>
          <p:nvPr/>
        </p:nvSpPr>
        <p:spPr>
          <a:xfrm rot="16200000">
            <a:off x="4278263" y="4617022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9" name="Šestiúhelník 378"/>
          <p:cNvSpPr/>
          <p:nvPr/>
        </p:nvSpPr>
        <p:spPr>
          <a:xfrm rot="16200000">
            <a:off x="3428888" y="4543323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6" name="Skupina 385"/>
          <p:cNvGrpSpPr/>
          <p:nvPr/>
        </p:nvGrpSpPr>
        <p:grpSpPr>
          <a:xfrm>
            <a:off x="1515623" y="2849210"/>
            <a:ext cx="360000" cy="369332"/>
            <a:chOff x="542283" y="6055297"/>
            <a:chExt cx="360000" cy="369332"/>
          </a:xfrm>
        </p:grpSpPr>
        <p:sp>
          <p:nvSpPr>
            <p:cNvPr id="38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8" name="TextovéPole 38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>
                  <a:latin typeface="Arial" pitchFamily="34" charset="0"/>
                  <a:cs typeface="Arial" pitchFamily="34" charset="0"/>
                </a:rPr>
                <a:t>U</a:t>
              </a:r>
            </a:p>
          </p:txBody>
        </p:sp>
      </p:grpSp>
      <p:grpSp>
        <p:nvGrpSpPr>
          <p:cNvPr id="389" name="Skupina 388"/>
          <p:cNvGrpSpPr/>
          <p:nvPr/>
        </p:nvGrpSpPr>
        <p:grpSpPr>
          <a:xfrm>
            <a:off x="8322538" y="2962278"/>
            <a:ext cx="360000" cy="369332"/>
            <a:chOff x="542283" y="6055297"/>
            <a:chExt cx="360000" cy="369332"/>
          </a:xfrm>
        </p:grpSpPr>
        <p:sp>
          <p:nvSpPr>
            <p:cNvPr id="39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1" name="TextovéPole 39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2" name="Skupina 391"/>
          <p:cNvGrpSpPr/>
          <p:nvPr/>
        </p:nvGrpSpPr>
        <p:grpSpPr>
          <a:xfrm>
            <a:off x="6281784" y="5934008"/>
            <a:ext cx="360000" cy="369332"/>
            <a:chOff x="542283" y="6055297"/>
            <a:chExt cx="360000" cy="369332"/>
          </a:xfrm>
        </p:grpSpPr>
        <p:sp>
          <p:nvSpPr>
            <p:cNvPr id="39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4" name="TextovéPole 39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95" name="TextovéPole 394"/>
          <p:cNvSpPr txBox="1"/>
          <p:nvPr/>
        </p:nvSpPr>
        <p:spPr>
          <a:xfrm>
            <a:off x="3645659" y="4707867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6" name="Skupina 395"/>
          <p:cNvGrpSpPr/>
          <p:nvPr/>
        </p:nvGrpSpPr>
        <p:grpSpPr>
          <a:xfrm>
            <a:off x="332527" y="3192040"/>
            <a:ext cx="360000" cy="369332"/>
            <a:chOff x="542283" y="6055297"/>
            <a:chExt cx="360000" cy="369332"/>
          </a:xfrm>
        </p:grpSpPr>
        <p:sp>
          <p:nvSpPr>
            <p:cNvPr id="39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8" name="TextovéPole 39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9" name="Skupina 398"/>
          <p:cNvGrpSpPr/>
          <p:nvPr/>
        </p:nvGrpSpPr>
        <p:grpSpPr>
          <a:xfrm>
            <a:off x="7120333" y="3325890"/>
            <a:ext cx="360000" cy="369332"/>
            <a:chOff x="542283" y="6055297"/>
            <a:chExt cx="360000" cy="369332"/>
          </a:xfrm>
        </p:grpSpPr>
        <p:sp>
          <p:nvSpPr>
            <p:cNvPr id="40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1" name="TextovéPole 40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02" name="Skupina 401"/>
          <p:cNvGrpSpPr/>
          <p:nvPr/>
        </p:nvGrpSpPr>
        <p:grpSpPr>
          <a:xfrm>
            <a:off x="6514180" y="5594418"/>
            <a:ext cx="360000" cy="369332"/>
            <a:chOff x="542283" y="6055297"/>
            <a:chExt cx="360000" cy="369332"/>
          </a:xfrm>
        </p:grpSpPr>
        <p:sp>
          <p:nvSpPr>
            <p:cNvPr id="40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4" name="TextovéPole 40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05" name="TextovéPole 404"/>
          <p:cNvSpPr txBox="1"/>
          <p:nvPr/>
        </p:nvSpPr>
        <p:spPr>
          <a:xfrm>
            <a:off x="4489485" y="4763519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6" name="Šestiúhelník 405"/>
          <p:cNvSpPr/>
          <p:nvPr/>
        </p:nvSpPr>
        <p:spPr>
          <a:xfrm rot="16200000">
            <a:off x="6028467" y="4617021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7" name="Šestiúhelník 406"/>
          <p:cNvSpPr/>
          <p:nvPr/>
        </p:nvSpPr>
        <p:spPr>
          <a:xfrm rot="16200000">
            <a:off x="5213118" y="4571061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14" name="Skupina 413"/>
          <p:cNvGrpSpPr/>
          <p:nvPr/>
        </p:nvGrpSpPr>
        <p:grpSpPr>
          <a:xfrm>
            <a:off x="839171" y="3192040"/>
            <a:ext cx="360000" cy="369332"/>
            <a:chOff x="542283" y="6055297"/>
            <a:chExt cx="360000" cy="369332"/>
          </a:xfrm>
        </p:grpSpPr>
        <p:sp>
          <p:nvSpPr>
            <p:cNvPr id="4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6" name="TextovéPole 4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Y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7" name="Skupina 416"/>
          <p:cNvGrpSpPr/>
          <p:nvPr/>
        </p:nvGrpSpPr>
        <p:grpSpPr>
          <a:xfrm>
            <a:off x="7654934" y="3325890"/>
            <a:ext cx="360000" cy="369332"/>
            <a:chOff x="542283" y="6055297"/>
            <a:chExt cx="360000" cy="369332"/>
          </a:xfrm>
        </p:grpSpPr>
        <p:sp>
          <p:nvSpPr>
            <p:cNvPr id="41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9" name="TextovéPole 41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Y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20" name="Skupina 419"/>
          <p:cNvGrpSpPr/>
          <p:nvPr/>
        </p:nvGrpSpPr>
        <p:grpSpPr>
          <a:xfrm>
            <a:off x="6694180" y="5935636"/>
            <a:ext cx="360000" cy="369332"/>
            <a:chOff x="542283" y="6055297"/>
            <a:chExt cx="360000" cy="369332"/>
          </a:xfrm>
        </p:grpSpPr>
        <p:sp>
          <p:nvSpPr>
            <p:cNvPr id="42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2" name="TextovéPole 42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Y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23" name="TextovéPole 422"/>
          <p:cNvSpPr txBox="1"/>
          <p:nvPr/>
        </p:nvSpPr>
        <p:spPr>
          <a:xfrm>
            <a:off x="5403422" y="4737801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Y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24" name="Skupina 423"/>
          <p:cNvGrpSpPr/>
          <p:nvPr/>
        </p:nvGrpSpPr>
        <p:grpSpPr>
          <a:xfrm>
            <a:off x="1293206" y="3192040"/>
            <a:ext cx="360000" cy="369332"/>
            <a:chOff x="542283" y="6055297"/>
            <a:chExt cx="360000" cy="369332"/>
          </a:xfrm>
        </p:grpSpPr>
        <p:sp>
          <p:nvSpPr>
            <p:cNvPr id="42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6" name="TextovéPole 42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27" name="Skupina 426"/>
          <p:cNvGrpSpPr/>
          <p:nvPr/>
        </p:nvGrpSpPr>
        <p:grpSpPr>
          <a:xfrm>
            <a:off x="8107351" y="3325890"/>
            <a:ext cx="360000" cy="369332"/>
            <a:chOff x="542283" y="6055297"/>
            <a:chExt cx="360000" cy="369332"/>
          </a:xfrm>
        </p:grpSpPr>
        <p:sp>
          <p:nvSpPr>
            <p:cNvPr id="42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9" name="TextovéPole 42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30" name="Skupina 429"/>
          <p:cNvGrpSpPr/>
          <p:nvPr/>
        </p:nvGrpSpPr>
        <p:grpSpPr>
          <a:xfrm>
            <a:off x="6955839" y="5594418"/>
            <a:ext cx="360000" cy="369332"/>
            <a:chOff x="542283" y="6055297"/>
            <a:chExt cx="360000" cy="369332"/>
          </a:xfrm>
        </p:grpSpPr>
        <p:sp>
          <p:nvSpPr>
            <p:cNvPr id="43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2" name="TextovéPole 43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33" name="TextovéPole 432"/>
          <p:cNvSpPr txBox="1"/>
          <p:nvPr/>
        </p:nvSpPr>
        <p:spPr>
          <a:xfrm>
            <a:off x="6233918" y="4753065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35" name="Skupina 434"/>
          <p:cNvGrpSpPr/>
          <p:nvPr/>
        </p:nvGrpSpPr>
        <p:grpSpPr>
          <a:xfrm>
            <a:off x="568111" y="3547103"/>
            <a:ext cx="360000" cy="369332"/>
            <a:chOff x="542283" y="6055297"/>
            <a:chExt cx="360000" cy="369332"/>
          </a:xfrm>
        </p:grpSpPr>
        <p:sp>
          <p:nvSpPr>
            <p:cNvPr id="4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7" name="TextovéPole 4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Ž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38" name="Skupina 437"/>
          <p:cNvGrpSpPr/>
          <p:nvPr/>
        </p:nvGrpSpPr>
        <p:grpSpPr>
          <a:xfrm>
            <a:off x="7471924" y="3683599"/>
            <a:ext cx="360000" cy="369332"/>
            <a:chOff x="542283" y="6055297"/>
            <a:chExt cx="360000" cy="369332"/>
          </a:xfrm>
        </p:grpSpPr>
        <p:sp>
          <p:nvSpPr>
            <p:cNvPr id="4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0" name="TextovéPole 4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Ž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41" name="Skupina 440"/>
          <p:cNvGrpSpPr/>
          <p:nvPr/>
        </p:nvGrpSpPr>
        <p:grpSpPr>
          <a:xfrm>
            <a:off x="7108239" y="5935636"/>
            <a:ext cx="360000" cy="369332"/>
            <a:chOff x="542283" y="6055297"/>
            <a:chExt cx="360000" cy="369332"/>
          </a:xfrm>
        </p:grpSpPr>
        <p:sp>
          <p:nvSpPr>
            <p:cNvPr id="44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3" name="TextovéPole 44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Ž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61" name="TextovéPole 360"/>
          <p:cNvSpPr txBox="1"/>
          <p:nvPr/>
        </p:nvSpPr>
        <p:spPr>
          <a:xfrm>
            <a:off x="7079631" y="4749782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Ž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3" name="Šestiúhelník 2">
            <a:hlinkClick r:id="rId2" action="ppaction://hlinksldjump" highlightClick="1"/>
          </p:cNvPr>
          <p:cNvSpPr/>
          <p:nvPr/>
        </p:nvSpPr>
        <p:spPr>
          <a:xfrm rot="5400000">
            <a:off x="4220873" y="539677"/>
            <a:ext cx="720000" cy="720000"/>
          </a:xfrm>
          <a:prstGeom prst="hexagon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estiúhelník 3">
            <a:hlinkClick r:id="rId3" action="ppaction://hlinksldjump" highlightClick="1"/>
          </p:cNvPr>
          <p:cNvSpPr/>
          <p:nvPr/>
        </p:nvSpPr>
        <p:spPr>
          <a:xfrm rot="5400000">
            <a:off x="3824816" y="1184443"/>
            <a:ext cx="720000" cy="720000"/>
          </a:xfrm>
          <a:prstGeom prst="hexagon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>
            <a:hlinkClick r:id="rId4" action="ppaction://hlinksldjump" highlightClick="1"/>
          </p:cNvPr>
          <p:cNvSpPr/>
          <p:nvPr/>
        </p:nvSpPr>
        <p:spPr>
          <a:xfrm rot="5400000">
            <a:off x="4632879" y="1188536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estiúhelník 41">
            <a:hlinkClick r:id="rId5" action="ppaction://hlinksldjump" highlightClick="1"/>
          </p:cNvPr>
          <p:cNvSpPr/>
          <p:nvPr/>
        </p:nvSpPr>
        <p:spPr>
          <a:xfrm rot="5400000">
            <a:off x="3344091" y="1856146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iúhelník 47">
            <a:hlinkClick r:id="rId6" action="ppaction://hlinksldjump" highlightClick="1"/>
          </p:cNvPr>
          <p:cNvSpPr/>
          <p:nvPr/>
        </p:nvSpPr>
        <p:spPr>
          <a:xfrm rot="5550730">
            <a:off x="4234134" y="187158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estiúhelník 48">
            <a:hlinkClick r:id="rId7" action="ppaction://hlinksldjump" highlightClick="1"/>
          </p:cNvPr>
          <p:cNvSpPr/>
          <p:nvPr/>
        </p:nvSpPr>
        <p:spPr>
          <a:xfrm rot="5400000">
            <a:off x="5076911" y="1882288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iúhelník 49">
            <a:hlinkClick r:id="rId8" action="ppaction://hlinksldjump" highlightClick="1"/>
          </p:cNvPr>
          <p:cNvSpPr/>
          <p:nvPr/>
        </p:nvSpPr>
        <p:spPr>
          <a:xfrm rot="5400000">
            <a:off x="2932834" y="2509096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estiúhelník 50">
            <a:hlinkClick r:id="rId9" action="ppaction://hlinksldjump" highlightClick="1"/>
          </p:cNvPr>
          <p:cNvSpPr/>
          <p:nvPr/>
        </p:nvSpPr>
        <p:spPr>
          <a:xfrm rot="5400000">
            <a:off x="3784004" y="249164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Šestiúhelník 51">
            <a:hlinkClick r:id="rId10" action="ppaction://hlinksldjump" highlightClick="1"/>
          </p:cNvPr>
          <p:cNvSpPr/>
          <p:nvPr/>
        </p:nvSpPr>
        <p:spPr>
          <a:xfrm rot="5400000">
            <a:off x="4621192" y="2517134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estiúhelník 52">
            <a:hlinkClick r:id="rId11" action="ppaction://hlinksldjump" highlightClick="1"/>
          </p:cNvPr>
          <p:cNvSpPr/>
          <p:nvPr/>
        </p:nvSpPr>
        <p:spPr>
          <a:xfrm rot="5400000">
            <a:off x="5488111" y="2526551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Šestiúhelník 53">
            <a:hlinkClick r:id="rId12" action="ppaction://hlinksldjump" highlightClick="1"/>
          </p:cNvPr>
          <p:cNvSpPr/>
          <p:nvPr/>
        </p:nvSpPr>
        <p:spPr>
          <a:xfrm rot="5400000">
            <a:off x="2497490" y="3218109"/>
            <a:ext cx="720021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iúhelník 54">
            <a:hlinkClick r:id="rId13" action="ppaction://hlinksldjump" highlightClick="1"/>
          </p:cNvPr>
          <p:cNvSpPr/>
          <p:nvPr/>
        </p:nvSpPr>
        <p:spPr>
          <a:xfrm rot="5400000">
            <a:off x="3392622" y="3204341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iúhelník 55">
            <a:hlinkClick r:id="rId14" action="ppaction://hlinksldjump" highlightClick="1"/>
          </p:cNvPr>
          <p:cNvSpPr/>
          <p:nvPr/>
        </p:nvSpPr>
        <p:spPr>
          <a:xfrm rot="5400000">
            <a:off x="4255999" y="321164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iúhelník 56">
            <a:hlinkClick r:id="rId15" action="ppaction://hlinksldjump" highlightClick="1"/>
          </p:cNvPr>
          <p:cNvSpPr/>
          <p:nvPr/>
        </p:nvSpPr>
        <p:spPr>
          <a:xfrm rot="5400000">
            <a:off x="5146194" y="3224602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Šestiúhelník 57">
            <a:hlinkClick r:id="rId16" action="ppaction://hlinksldjump" highlightClick="1"/>
          </p:cNvPr>
          <p:cNvSpPr/>
          <p:nvPr/>
        </p:nvSpPr>
        <p:spPr>
          <a:xfrm rot="5400000">
            <a:off x="5962557" y="322555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Šestiúhelník 58">
            <a:hlinkClick r:id="rId17" action="ppaction://hlinksldjump" highlightClick="1"/>
          </p:cNvPr>
          <p:cNvSpPr/>
          <p:nvPr/>
        </p:nvSpPr>
        <p:spPr>
          <a:xfrm rot="5400000">
            <a:off x="2102454" y="3891973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estiúhelník 59">
            <a:hlinkClick r:id="rId18" action="ppaction://hlinksldjump" highlightClick="1"/>
          </p:cNvPr>
          <p:cNvSpPr/>
          <p:nvPr/>
        </p:nvSpPr>
        <p:spPr>
          <a:xfrm rot="5400000">
            <a:off x="3014602" y="3891973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Šestiúhelník 61">
            <a:hlinkClick r:id="rId19" action="ppaction://hlinksldjump" highlightClick="1"/>
          </p:cNvPr>
          <p:cNvSpPr/>
          <p:nvPr/>
        </p:nvSpPr>
        <p:spPr>
          <a:xfrm rot="5400000">
            <a:off x="3838464" y="3902611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Šestiúhelník 62">
            <a:hlinkClick r:id="rId20" action="ppaction://hlinksldjump" highlightClick="1"/>
          </p:cNvPr>
          <p:cNvSpPr/>
          <p:nvPr/>
        </p:nvSpPr>
        <p:spPr>
          <a:xfrm rot="5400000">
            <a:off x="4722017" y="393454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Šestiúhelník 63">
            <a:hlinkClick r:id="rId21" action="ppaction://hlinksldjump" highlightClick="1"/>
          </p:cNvPr>
          <p:cNvSpPr/>
          <p:nvPr/>
        </p:nvSpPr>
        <p:spPr>
          <a:xfrm rot="5400000">
            <a:off x="5611117" y="3918254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Šestiúhelník 64">
            <a:hlinkClick r:id="rId22" action="ppaction://hlinksldjump" highlightClick="1"/>
          </p:cNvPr>
          <p:cNvSpPr/>
          <p:nvPr/>
        </p:nvSpPr>
        <p:spPr>
          <a:xfrm rot="5400000">
            <a:off x="6447463" y="3948053"/>
            <a:ext cx="748642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Šestiúhelník 65">
            <a:hlinkClick r:id="rId23" action="ppaction://hlinksldjump" highlightClick="1"/>
          </p:cNvPr>
          <p:cNvSpPr/>
          <p:nvPr/>
        </p:nvSpPr>
        <p:spPr>
          <a:xfrm rot="5400000">
            <a:off x="1676915" y="4546338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Šestiúhelník 66">
            <a:hlinkClick r:id="rId24" action="ppaction://hlinksldjump" highlightClick="1"/>
          </p:cNvPr>
          <p:cNvSpPr/>
          <p:nvPr/>
        </p:nvSpPr>
        <p:spPr>
          <a:xfrm rot="5400000">
            <a:off x="2572834" y="4567373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Šestiúhelník 67">
            <a:hlinkClick r:id="rId25" action="ppaction://hlinksldjump" highlightClick="1"/>
          </p:cNvPr>
          <p:cNvSpPr/>
          <p:nvPr/>
        </p:nvSpPr>
        <p:spPr>
          <a:xfrm rot="5400000">
            <a:off x="3438287" y="4548709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Šestiúhelník 74">
            <a:hlinkClick r:id="rId26" action="ppaction://hlinksldjump" highlightClick="1"/>
          </p:cNvPr>
          <p:cNvSpPr/>
          <p:nvPr/>
        </p:nvSpPr>
        <p:spPr>
          <a:xfrm rot="5400000">
            <a:off x="4273578" y="4617021"/>
            <a:ext cx="718602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Šestiúhelník 75">
            <a:hlinkClick r:id="rId27" action="ppaction://hlinksldjump" highlightClick="1"/>
          </p:cNvPr>
          <p:cNvSpPr/>
          <p:nvPr/>
        </p:nvSpPr>
        <p:spPr>
          <a:xfrm rot="5400000">
            <a:off x="5213118" y="458014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Šestiúhelník 77">
            <a:hlinkClick r:id="rId28" action="ppaction://hlinksldjump" highlightClick="1"/>
          </p:cNvPr>
          <p:cNvSpPr/>
          <p:nvPr/>
        </p:nvSpPr>
        <p:spPr>
          <a:xfrm rot="5400000">
            <a:off x="6030186" y="4617022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6" name="Šestiúhelník 445">
            <a:hlinkClick r:id="rId29" action="ppaction://hlinksldjump" highlightClick="1"/>
          </p:cNvPr>
          <p:cNvSpPr/>
          <p:nvPr/>
        </p:nvSpPr>
        <p:spPr>
          <a:xfrm rot="5400000">
            <a:off x="6890211" y="4589837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34" name="Skupina 433"/>
          <p:cNvGrpSpPr/>
          <p:nvPr/>
        </p:nvGrpSpPr>
        <p:grpSpPr>
          <a:xfrm>
            <a:off x="3002695" y="5584518"/>
            <a:ext cx="360000" cy="369332"/>
            <a:chOff x="542283" y="6055297"/>
            <a:chExt cx="360000" cy="369332"/>
          </a:xfrm>
        </p:grpSpPr>
        <p:sp>
          <p:nvSpPr>
            <p:cNvPr id="44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7" name="TextovéPole 44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61" name="Šestiúhelník 60">
            <a:hlinkClick r:id="" action="ppaction://hlinkshowjump?jump=nextslide" highlightClick="1"/>
          </p:cNvPr>
          <p:cNvSpPr/>
          <p:nvPr/>
        </p:nvSpPr>
        <p:spPr>
          <a:xfrm rot="5400000">
            <a:off x="7989689" y="5419084"/>
            <a:ext cx="720000" cy="72000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5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4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xit" presetSubtype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4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3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8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7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8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0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5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21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7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33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3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42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3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244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5" fill="hold">
                      <p:stCondLst>
                        <p:cond delay="0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5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54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25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7" fill="hold">
                      <p:stCondLst>
                        <p:cond delay="0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60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72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75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0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2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87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9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90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9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295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6" fill="hold">
                      <p:stCondLst>
                        <p:cond delay="0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99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5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>
                      <p:stCondLst>
                        <p:cond delay="0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1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4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7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3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4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29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41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44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346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7" fill="hold">
                      <p:stCondLst>
                        <p:cond delay="0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50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5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6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358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9" fill="hold">
                      <p:stCondLst>
                        <p:cond delay="0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62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65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7" fill="hold">
                      <p:stCondLst>
                        <p:cond delay="indefinite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77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0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2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3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>
                      <p:stCondLst>
                        <p:cond delay="0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9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4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5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6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01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04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6" fill="hold">
                      <p:stCondLst>
                        <p:cond delay="indefinite"/>
                      </p:stCondLst>
                      <p:childTnLst>
                        <p:par>
                          <p:cTn id="407" fill="hold">
                            <p:stCondLst>
                              <p:cond delay="0"/>
                            </p:stCondLst>
                            <p:childTnLst>
                              <p:par>
                                <p:cTn id="4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9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10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1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41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3" fill="hold">
                      <p:stCondLst>
                        <p:cond delay="0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1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8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19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1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2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424" restart="whenNotActive" fill="hold" evtFilter="cancelBubble" nodeType="interactiveSeq">
                <p:stCondLst>
                  <p:cond evt="onClick" delay="0">
                    <p:tgtEl>
                      <p:spTgt spid="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5" fill="hold">
                      <p:stCondLst>
                        <p:cond delay="0"/>
                      </p:stCondLst>
                      <p:childTnLst>
                        <p:par>
                          <p:cTn id="426" fill="hold">
                            <p:stCondLst>
                              <p:cond delay="0"/>
                            </p:stCondLst>
                            <p:childTnLst>
                              <p:par>
                                <p:cTn id="427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8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0" fill="hold">
                      <p:stCondLst>
                        <p:cond delay="indefinite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3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4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5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3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40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2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43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5" fill="hold">
                      <p:stCondLst>
                        <p:cond delay="indefinite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49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"/>
                  </p:tgtEl>
                </p:cond>
              </p:nextCondLst>
            </p:seq>
            <p:seq concurrent="1" nextAc="seek">
              <p:cTn id="451" restart="whenNotActive" fill="hold" evtFilter="cancelBubble" nodeType="interactiveSeq">
                <p:stCondLst>
                  <p:cond evt="onClick" delay="0">
                    <p:tgtEl>
                      <p:spTgt spid="2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2" fill="hold">
                      <p:stCondLst>
                        <p:cond delay="0"/>
                      </p:stCondLst>
                      <p:childTnLst>
                        <p:par>
                          <p:cTn id="453" fill="hold">
                            <p:stCondLst>
                              <p:cond delay="0"/>
                            </p:stCondLst>
                            <p:childTnLst>
                              <p:par>
                                <p:cTn id="454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55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7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58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0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61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"/>
                  </p:tgtEl>
                </p:cond>
              </p:nextCondLst>
            </p:seq>
            <p:seq concurrent="1" nextAc="seek">
              <p:cTn id="463" restart="whenNotActive" fill="hold" evtFilter="cancelBubble" nodeType="interactiveSeq">
                <p:stCondLst>
                  <p:cond evt="onClick" delay="0">
                    <p:tgtEl>
                      <p:spTgt spid="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4" fill="hold">
                      <p:stCondLst>
                        <p:cond delay="0"/>
                      </p:stCondLst>
                      <p:childTnLst>
                        <p:par>
                          <p:cTn id="465" fill="hold">
                            <p:stCondLst>
                              <p:cond delay="0"/>
                            </p:stCondLst>
                            <p:childTnLst>
                              <p:par>
                                <p:cTn id="466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67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9" fill="hold">
                      <p:stCondLst>
                        <p:cond delay="indefinite"/>
                      </p:stCondLst>
                      <p:childTnLst>
                        <p:par>
                          <p:cTn id="470" fill="hold">
                            <p:stCondLst>
                              <p:cond delay="0"/>
                            </p:stCondLst>
                            <p:childTnLst>
                              <p:par>
                                <p:cTn id="4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2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3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4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8"/>
                  </p:tgtEl>
                </p:cond>
              </p:nextCondLst>
            </p:seq>
            <p:seq concurrent="1" nextAc="seek">
              <p:cTn id="475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6" fill="hold">
                      <p:stCondLst>
                        <p:cond delay="0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79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1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82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4" fill="hold">
                      <p:stCondLst>
                        <p:cond delay="indefinite"/>
                      </p:stCondLst>
                      <p:childTnLst>
                        <p:par>
                          <p:cTn id="485" fill="hold">
                            <p:stCondLst>
                              <p:cond delay="0"/>
                            </p:stCondLst>
                            <p:childTnLst>
                              <p:par>
                                <p:cTn id="4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7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8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9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490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1" fill="hold">
                      <p:stCondLst>
                        <p:cond delay="0"/>
                      </p:stCondLst>
                      <p:childTnLst>
                        <p:par>
                          <p:cTn id="492" fill="hold">
                            <p:stCondLst>
                              <p:cond delay="0"/>
                            </p:stCondLst>
                            <p:childTnLst>
                              <p:par>
                                <p:cTn id="493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94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6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97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9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00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502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3" fill="hold">
                      <p:stCondLst>
                        <p:cond delay="0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06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8" fill="hold">
                      <p:stCondLst>
                        <p:cond delay="indefinite"/>
                      </p:stCondLst>
                      <p:childTnLst>
                        <p:par>
                          <p:cTn id="509" fill="hold">
                            <p:stCondLst>
                              <p:cond delay="0"/>
                            </p:stCondLst>
                            <p:childTnLst>
                              <p:par>
                                <p:cTn id="5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1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2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3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514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5" fill="hold">
                      <p:stCondLst>
                        <p:cond delay="0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18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0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21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3" fill="hold">
                      <p:stCondLst>
                        <p:cond delay="indefinite"/>
                      </p:stCondLst>
                      <p:childTnLst>
                        <p:par>
                          <p:cTn id="524" fill="hold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6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27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8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529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0" fill="hold">
                      <p:stCondLst>
                        <p:cond delay="0"/>
                      </p:stCondLst>
                      <p:childTnLst>
                        <p:par>
                          <p:cTn id="531" fill="hold">
                            <p:stCondLst>
                              <p:cond delay="0"/>
                            </p:stCondLst>
                            <p:childTnLst>
                              <p:par>
                                <p:cTn id="532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33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5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36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39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45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7" fill="hold">
                      <p:stCondLst>
                        <p:cond delay="indefinite"/>
                      </p:stCondLst>
                      <p:childTnLst>
                        <p:par>
                          <p:cTn id="548" fill="hold">
                            <p:stCondLst>
                              <p:cond delay="0"/>
                            </p:stCondLst>
                            <p:childTnLst>
                              <p:par>
                                <p:cTn id="5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0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1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2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553" restart="whenNotActive" fill="hold" evtFilter="cancelBubble" nodeType="interactiveSeq">
                <p:stCondLst>
                  <p:cond evt="onClick" delay="0">
                    <p:tgtEl>
                      <p:spTgt spid="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4" fill="hold">
                      <p:stCondLst>
                        <p:cond delay="0"/>
                      </p:stCondLst>
                      <p:childTnLst>
                        <p:par>
                          <p:cTn id="555" fill="hold">
                            <p:stCondLst>
                              <p:cond delay="0"/>
                            </p:stCondLst>
                            <p:childTnLst>
                              <p:par>
                                <p:cTn id="556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57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9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60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2" fill="hold">
                      <p:stCondLst>
                        <p:cond delay="indefinite"/>
                      </p:stCondLst>
                      <p:childTnLst>
                        <p:par>
                          <p:cTn id="563" fill="hold">
                            <p:stCondLst>
                              <p:cond delay="0"/>
                            </p:stCondLst>
                            <p:childTnLst>
                              <p:par>
                                <p:cTn id="5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5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6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7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9"/>
                  </p:tgtEl>
                </p:cond>
              </p:nextCondLst>
            </p:seq>
            <p:seq concurrent="1" nextAc="seek">
              <p:cTn id="568" restart="whenNotActive" fill="hold" evtFilter="cancelBubble" nodeType="interactiveSeq">
                <p:stCondLst>
                  <p:cond evt="onClick" delay="0">
                    <p:tgtEl>
                      <p:spTgt spid="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9" fill="hold">
                      <p:stCondLst>
                        <p:cond delay="0"/>
                      </p:stCondLst>
                      <p:childTnLst>
                        <p:par>
                          <p:cTn id="570" fill="hold">
                            <p:stCondLst>
                              <p:cond delay="0"/>
                            </p:stCondLst>
                            <p:childTnLst>
                              <p:par>
                                <p:cTn id="571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72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4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75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78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2"/>
                  </p:tgtEl>
                </p:cond>
              </p:nextCondLst>
            </p:seq>
            <p:seq concurrent="1" nextAc="seek">
              <p:cTn id="580" restart="whenNotActive" fill="hold" evtFilter="cancelBubble" nodeType="interactiveSeq">
                <p:stCondLst>
                  <p:cond evt="onClick" delay="0">
                    <p:tgtEl>
                      <p:spTgt spid="2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1" fill="hold">
                      <p:stCondLst>
                        <p:cond delay="0"/>
                      </p:stCondLst>
                      <p:childTnLst>
                        <p:par>
                          <p:cTn id="582" fill="hold">
                            <p:stCondLst>
                              <p:cond delay="0"/>
                            </p:stCondLst>
                            <p:childTnLst>
                              <p:par>
                                <p:cTn id="58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84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6" fill="hold">
                      <p:stCondLst>
                        <p:cond delay="indefinite"/>
                      </p:stCondLst>
                      <p:childTnLst>
                        <p:par>
                          <p:cTn id="587" fill="hold">
                            <p:stCondLst>
                              <p:cond delay="0"/>
                            </p:stCondLst>
                            <p:childTnLst>
                              <p:par>
                                <p:cTn id="5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9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0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1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0"/>
                  </p:tgtEl>
                </p:cond>
              </p:nextCondLst>
            </p:seq>
            <p:seq concurrent="1" nextAc="seek">
              <p:cTn id="592" restart="whenNotActive" fill="hold" evtFilter="cancelBubble" nodeType="interactiveSeq">
                <p:stCondLst>
                  <p:cond evt="onClick" delay="0">
                    <p:tgtEl>
                      <p:spTgt spid="2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3" fill="hold">
                      <p:stCondLst>
                        <p:cond delay="0"/>
                      </p:stCondLst>
                      <p:childTnLst>
                        <p:par>
                          <p:cTn id="594" fill="hold">
                            <p:stCondLst>
                              <p:cond delay="0"/>
                            </p:stCondLst>
                            <p:childTnLst>
                              <p:par>
                                <p:cTn id="595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96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99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1" fill="hold">
                      <p:stCondLst>
                        <p:cond delay="indefinite"/>
                      </p:stCondLst>
                      <p:childTnLst>
                        <p:par>
                          <p:cTn id="602" fill="hold">
                            <p:stCondLst>
                              <p:cond delay="0"/>
                            </p:stCondLst>
                            <p:childTnLst>
                              <p:par>
                                <p:cTn id="6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4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05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6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3"/>
                  </p:tgtEl>
                </p:cond>
              </p:nextCondLst>
            </p:seq>
            <p:seq concurrent="1" nextAc="seek">
              <p:cTn id="607" restart="whenNotActive" fill="hold" evtFilter="cancelBubble" nodeType="interactiveSeq">
                <p:stCondLst>
                  <p:cond evt="onClick" delay="0">
                    <p:tgtEl>
                      <p:spTgt spid="2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8" fill="hold">
                      <p:stCondLst>
                        <p:cond delay="0"/>
                      </p:stCondLst>
                      <p:childTnLst>
                        <p:par>
                          <p:cTn id="609" fill="hold">
                            <p:stCondLst>
                              <p:cond delay="0"/>
                            </p:stCondLst>
                            <p:childTnLst>
                              <p:par>
                                <p:cTn id="610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11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14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17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6"/>
                  </p:tgtEl>
                </p:cond>
              </p:nextCondLst>
            </p:seq>
            <p:seq concurrent="1" nextAc="seek">
              <p:cTn id="619" restart="whenNotActive" fill="hold" evtFilter="cancelBubble" nodeType="interactiveSeq">
                <p:stCondLst>
                  <p:cond evt="onClick" delay="0">
                    <p:tgtEl>
                      <p:spTgt spid="2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0" fill="hold">
                      <p:stCondLst>
                        <p:cond delay="0"/>
                      </p:stCondLst>
                      <p:childTnLst>
                        <p:par>
                          <p:cTn id="621" fill="hold">
                            <p:stCondLst>
                              <p:cond delay="0"/>
                            </p:stCondLst>
                            <p:childTnLst>
                              <p:par>
                                <p:cTn id="62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23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5" fill="hold">
                      <p:stCondLst>
                        <p:cond delay="indefinite"/>
                      </p:stCondLst>
                      <p:childTnLst>
                        <p:par>
                          <p:cTn id="626" fill="hold">
                            <p:stCondLst>
                              <p:cond delay="0"/>
                            </p:stCondLst>
                            <p:childTnLst>
                              <p:par>
                                <p:cTn id="6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8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9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0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4"/>
                  </p:tgtEl>
                </p:cond>
              </p:nextCondLst>
            </p:seq>
            <p:seq concurrent="1" nextAc="seek">
              <p:cTn id="631" restart="whenNotActive" fill="hold" evtFilter="cancelBubble" nodeType="interactiveSeq">
                <p:stCondLst>
                  <p:cond evt="onClick" delay="0">
                    <p:tgtEl>
                      <p:spTgt spid="2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2" fill="hold">
                      <p:stCondLst>
                        <p:cond delay="0"/>
                      </p:stCondLst>
                      <p:childTnLst>
                        <p:par>
                          <p:cTn id="633" fill="hold">
                            <p:stCondLst>
                              <p:cond delay="0"/>
                            </p:stCondLst>
                            <p:childTnLst>
                              <p:par>
                                <p:cTn id="634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35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38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0" fill="hold">
                      <p:stCondLst>
                        <p:cond delay="indefinite"/>
                      </p:stCondLst>
                      <p:childTnLst>
                        <p:par>
                          <p:cTn id="641" fill="hold">
                            <p:stCondLst>
                              <p:cond delay="0"/>
                            </p:stCondLst>
                            <p:childTnLst>
                              <p:par>
                                <p:cTn id="6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3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4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5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7"/>
                  </p:tgtEl>
                </p:cond>
              </p:nextCondLst>
            </p:seq>
            <p:seq concurrent="1" nextAc="seek">
              <p:cTn id="646" restart="whenNotActive" fill="hold" evtFilter="cancelBubble" nodeType="interactiveSeq">
                <p:stCondLst>
                  <p:cond evt="onClick" delay="0">
                    <p:tgtEl>
                      <p:spTgt spid="2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7" fill="hold">
                      <p:stCondLst>
                        <p:cond delay="0"/>
                      </p:stCondLst>
                      <p:childTnLst>
                        <p:par>
                          <p:cTn id="648" fill="hold">
                            <p:stCondLst>
                              <p:cond delay="0"/>
                            </p:stCondLst>
                            <p:childTnLst>
                              <p:par>
                                <p:cTn id="649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50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2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53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5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56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"/>
                  </p:tgtEl>
                </p:cond>
              </p:nextCondLst>
            </p:seq>
            <p:seq concurrent="1" nextAc="seek">
              <p:cTn id="658" restart="whenNotActive" fill="hold" evtFilter="cancelBubble" nodeType="interactiveSeq">
                <p:stCondLst>
                  <p:cond evt="onClick" delay="0">
                    <p:tgtEl>
                      <p:spTgt spid="2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9" fill="hold">
                      <p:stCondLst>
                        <p:cond delay="0"/>
                      </p:stCondLst>
                      <p:childTnLst>
                        <p:par>
                          <p:cTn id="660" fill="hold">
                            <p:stCondLst>
                              <p:cond delay="0"/>
                            </p:stCondLst>
                            <p:childTnLst>
                              <p:par>
                                <p:cTn id="66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62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4" fill="hold">
                      <p:stCondLst>
                        <p:cond delay="indefinite"/>
                      </p:stCondLst>
                      <p:childTnLst>
                        <p:par>
                          <p:cTn id="665" fill="hold">
                            <p:stCondLst>
                              <p:cond delay="0"/>
                            </p:stCondLst>
                            <p:childTnLst>
                              <p:par>
                                <p:cTn id="6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7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68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9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4"/>
                  </p:tgtEl>
                </p:cond>
              </p:nextCondLst>
            </p:seq>
            <p:seq concurrent="1" nextAc="seek">
              <p:cTn id="670" restart="whenNotActive" fill="hold" evtFilter="cancelBubble" nodeType="interactiveSeq">
                <p:stCondLst>
                  <p:cond evt="onClick" delay="0">
                    <p:tgtEl>
                      <p:spTgt spid="2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1" fill="hold">
                      <p:stCondLst>
                        <p:cond delay="0"/>
                      </p:stCondLst>
                      <p:childTnLst>
                        <p:par>
                          <p:cTn id="672" fill="hold">
                            <p:stCondLst>
                              <p:cond delay="0"/>
                            </p:stCondLst>
                            <p:childTnLst>
                              <p:par>
                                <p:cTn id="673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74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77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9" fill="hold">
                      <p:stCondLst>
                        <p:cond delay="indefinite"/>
                      </p:stCondLst>
                      <p:childTnLst>
                        <p:par>
                          <p:cTn id="680" fill="hold">
                            <p:stCondLst>
                              <p:cond delay="0"/>
                            </p:stCondLst>
                            <p:childTnLst>
                              <p:par>
                                <p:cTn id="6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2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83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4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1"/>
                  </p:tgtEl>
                </p:cond>
              </p:nextCondLst>
            </p:seq>
            <p:seq concurrent="1" nextAc="seek">
              <p:cTn id="685" restart="whenNotActive" fill="hold" evtFilter="cancelBubble" nodeType="interactiveSeq">
                <p:stCondLst>
                  <p:cond evt="onClick" delay="0">
                    <p:tgtEl>
                      <p:spTgt spid="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6" fill="hold">
                      <p:stCondLst>
                        <p:cond delay="0"/>
                      </p:stCondLst>
                      <p:childTnLst>
                        <p:par>
                          <p:cTn id="687" fill="hold">
                            <p:stCondLst>
                              <p:cond delay="0"/>
                            </p:stCondLst>
                            <p:childTnLst>
                              <p:par>
                                <p:cTn id="688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89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1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92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95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4"/>
                  </p:tgtEl>
                </p:cond>
              </p:nextCondLst>
            </p:seq>
            <p:seq concurrent="1" nextAc="seek">
              <p:cTn id="697" restart="whenNotActive" fill="hold" evtFilter="cancelBubble" nodeType="interactiveSeq">
                <p:stCondLst>
                  <p:cond evt="onClick" delay="0">
                    <p:tgtEl>
                      <p:spTgt spid="3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8" fill="hold">
                      <p:stCondLst>
                        <p:cond delay="0"/>
                      </p:stCondLst>
                      <p:childTnLst>
                        <p:par>
                          <p:cTn id="699" fill="hold">
                            <p:stCondLst>
                              <p:cond delay="0"/>
                            </p:stCondLst>
                            <p:childTnLst>
                              <p:par>
                                <p:cTn id="70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01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3" fill="hold">
                      <p:stCondLst>
                        <p:cond delay="indefinite"/>
                      </p:stCondLst>
                      <p:childTnLst>
                        <p:par>
                          <p:cTn id="704" fill="hold">
                            <p:stCondLst>
                              <p:cond delay="0"/>
                            </p:stCondLst>
                            <p:childTnLst>
                              <p:par>
                                <p:cTn id="7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6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7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8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2"/>
                  </p:tgtEl>
                </p:cond>
              </p:nextCondLst>
            </p:seq>
            <p:seq concurrent="1" nextAc="seek">
              <p:cTn id="709" restart="whenNotActive" fill="hold" evtFilter="cancelBubble" nodeType="interactiveSeq">
                <p:stCondLst>
                  <p:cond evt="onClick" delay="0">
                    <p:tgtEl>
                      <p:spTgt spid="3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0" fill="hold">
                      <p:stCondLst>
                        <p:cond delay="0"/>
                      </p:stCondLst>
                      <p:childTnLst>
                        <p:par>
                          <p:cTn id="711" fill="hold">
                            <p:stCondLst>
                              <p:cond delay="0"/>
                            </p:stCondLst>
                            <p:childTnLst>
                              <p:par>
                                <p:cTn id="712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13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5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16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8" fill="hold">
                      <p:stCondLst>
                        <p:cond delay="indefinite"/>
                      </p:stCondLst>
                      <p:childTnLst>
                        <p:par>
                          <p:cTn id="719" fill="hold">
                            <p:stCondLst>
                              <p:cond delay="0"/>
                            </p:stCondLst>
                            <p:childTnLst>
                              <p:par>
                                <p:cTn id="7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1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22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3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5"/>
                  </p:tgtEl>
                </p:cond>
              </p:nextCondLst>
            </p:seq>
            <p:seq concurrent="1" nextAc="seek">
              <p:cTn id="724" restart="whenNotActive" fill="hold" evtFilter="cancelBubble" nodeType="interactiveSeq">
                <p:stCondLst>
                  <p:cond evt="onClick" delay="0">
                    <p:tgtEl>
                      <p:spTgt spid="3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5" fill="hold">
                      <p:stCondLst>
                        <p:cond delay="0"/>
                      </p:stCondLst>
                      <p:childTnLst>
                        <p:par>
                          <p:cTn id="726" fill="hold">
                            <p:stCondLst>
                              <p:cond delay="0"/>
                            </p:stCondLst>
                            <p:childTnLst>
                              <p:par>
                                <p:cTn id="727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28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0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31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34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"/>
                  </p:tgtEl>
                </p:cond>
              </p:nextCondLst>
            </p:seq>
            <p:seq concurrent="1" nextAc="seek">
              <p:cTn id="736" restart="whenNotActive" fill="hold" evtFilter="cancelBubble" nodeType="interactiveSeq">
                <p:stCondLst>
                  <p:cond evt="onClick" delay="0">
                    <p:tgtEl>
                      <p:spTgt spid="3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7" fill="hold">
                      <p:stCondLst>
                        <p:cond delay="0"/>
                      </p:stCondLst>
                      <p:childTnLst>
                        <p:par>
                          <p:cTn id="738" fill="hold">
                            <p:stCondLst>
                              <p:cond delay="0"/>
                            </p:stCondLst>
                            <p:childTnLst>
                              <p:par>
                                <p:cTn id="739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40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2" fill="hold">
                      <p:stCondLst>
                        <p:cond delay="indefinite"/>
                      </p:stCondLst>
                      <p:childTnLst>
                        <p:par>
                          <p:cTn id="743" fill="hold">
                            <p:stCondLst>
                              <p:cond delay="0"/>
                            </p:stCondLst>
                            <p:childTnLst>
                              <p:par>
                                <p:cTn id="7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5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46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7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2"/>
                  </p:tgtEl>
                </p:cond>
              </p:nextCondLst>
            </p:seq>
            <p:seq concurrent="1" nextAc="seek">
              <p:cTn id="748" restart="whenNotActive" fill="hold" evtFilter="cancelBubble" nodeType="interactiveSeq">
                <p:stCondLst>
                  <p:cond evt="onClick" delay="0">
                    <p:tgtEl>
                      <p:spTgt spid="3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9" fill="hold">
                      <p:stCondLst>
                        <p:cond delay="0"/>
                      </p:stCondLst>
                      <p:childTnLst>
                        <p:par>
                          <p:cTn id="750" fill="hold">
                            <p:stCondLst>
                              <p:cond delay="0"/>
                            </p:stCondLst>
                            <p:childTnLst>
                              <p:par>
                                <p:cTn id="751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52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55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7" fill="hold">
                      <p:stCondLst>
                        <p:cond delay="indefinite"/>
                      </p:stCondLst>
                      <p:childTnLst>
                        <p:par>
                          <p:cTn id="758" fill="hold">
                            <p:stCondLst>
                              <p:cond delay="0"/>
                            </p:stCondLst>
                            <p:childTnLst>
                              <p:par>
                                <p:cTn id="7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0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61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2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"/>
                  </p:tgtEl>
                </p:cond>
              </p:nextCondLst>
            </p:seq>
            <p:seq concurrent="1" nextAc="seek">
              <p:cTn id="763" restart="whenNotActive" fill="hold" evtFilter="cancelBubble" nodeType="interactiveSeq">
                <p:stCondLst>
                  <p:cond evt="onClick" delay="0">
                    <p:tgtEl>
                      <p:spTgt spid="3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4" fill="hold">
                      <p:stCondLst>
                        <p:cond delay="0"/>
                      </p:stCondLst>
                      <p:childTnLst>
                        <p:par>
                          <p:cTn id="765" fill="hold">
                            <p:stCondLst>
                              <p:cond delay="0"/>
                            </p:stCondLst>
                            <p:childTnLst>
                              <p:par>
                                <p:cTn id="766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67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9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70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2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73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"/>
                  </p:tgtEl>
                </p:cond>
              </p:nextCondLst>
            </p:seq>
            <p:seq concurrent="1" nextAc="seek">
              <p:cTn id="775" restart="whenNotActive" fill="hold" evtFilter="cancelBubble" nodeType="interactiveSeq">
                <p:stCondLst>
                  <p:cond evt="onClick" delay="0">
                    <p:tgtEl>
                      <p:spTgt spid="3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6" fill="hold">
                      <p:stCondLst>
                        <p:cond delay="0"/>
                      </p:stCondLst>
                      <p:childTnLst>
                        <p:par>
                          <p:cTn id="777" fill="hold">
                            <p:stCondLst>
                              <p:cond delay="0"/>
                            </p:stCondLst>
                            <p:childTnLst>
                              <p:par>
                                <p:cTn id="77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79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1" fill="hold">
                      <p:stCondLst>
                        <p:cond delay="indefinite"/>
                      </p:stCondLst>
                      <p:childTnLst>
                        <p:par>
                          <p:cTn id="782" fill="hold">
                            <p:stCondLst>
                              <p:cond delay="0"/>
                            </p:stCondLst>
                            <p:childTnLst>
                              <p:par>
                                <p:cTn id="7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4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5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6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0"/>
                  </p:tgtEl>
                </p:cond>
              </p:nextCondLst>
            </p:seq>
            <p:seq concurrent="1" nextAc="seek">
              <p:cTn id="787" restart="whenNotActive" fill="hold" evtFilter="cancelBubble" nodeType="interactiveSeq">
                <p:stCondLst>
                  <p:cond evt="onClick" delay="0">
                    <p:tgtEl>
                      <p:spTgt spid="3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8" fill="hold">
                      <p:stCondLst>
                        <p:cond delay="0"/>
                      </p:stCondLst>
                      <p:childTnLst>
                        <p:par>
                          <p:cTn id="789" fill="hold">
                            <p:stCondLst>
                              <p:cond delay="0"/>
                            </p:stCondLst>
                            <p:childTnLst>
                              <p:par>
                                <p:cTn id="790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91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94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6" fill="hold">
                      <p:stCondLst>
                        <p:cond delay="indefinite"/>
                      </p:stCondLst>
                      <p:childTnLst>
                        <p:par>
                          <p:cTn id="797" fill="hold">
                            <p:stCondLst>
                              <p:cond delay="0"/>
                            </p:stCondLst>
                            <p:childTnLst>
                              <p:par>
                                <p:cTn id="79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9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00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1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3"/>
                  </p:tgtEl>
                </p:cond>
              </p:nextCondLst>
            </p:seq>
            <p:seq concurrent="1" nextAc="seek">
              <p:cTn id="802" restart="whenNotActive" fill="hold" evtFilter="cancelBubble" nodeType="interactiveSeq">
                <p:stCondLst>
                  <p:cond evt="onClick" delay="0">
                    <p:tgtEl>
                      <p:spTgt spid="3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3" fill="hold">
                      <p:stCondLst>
                        <p:cond delay="0"/>
                      </p:stCondLst>
                      <p:childTnLst>
                        <p:par>
                          <p:cTn id="804" fill="hold">
                            <p:stCondLst>
                              <p:cond delay="0"/>
                            </p:stCondLst>
                            <p:childTnLst>
                              <p:par>
                                <p:cTn id="805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06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8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09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1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12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6"/>
                  </p:tgtEl>
                </p:cond>
              </p:nextCondLst>
            </p:seq>
            <p:seq concurrent="1" nextAc="seek">
              <p:cTn id="814" restart="whenNotActive" fill="hold" evtFilter="cancelBubble" nodeType="interactiveSeq">
                <p:stCondLst>
                  <p:cond evt="onClick" delay="0">
                    <p:tgtEl>
                      <p:spTgt spid="3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5" fill="hold">
                      <p:stCondLst>
                        <p:cond delay="0"/>
                      </p:stCondLst>
                      <p:childTnLst>
                        <p:par>
                          <p:cTn id="816" fill="hold">
                            <p:stCondLst>
                              <p:cond delay="0"/>
                            </p:stCondLst>
                            <p:childTnLst>
                              <p:par>
                                <p:cTn id="817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18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0" fill="hold">
                      <p:stCondLst>
                        <p:cond delay="indefinite"/>
                      </p:stCondLst>
                      <p:childTnLst>
                        <p:par>
                          <p:cTn id="821" fill="hold">
                            <p:stCondLst>
                              <p:cond delay="0"/>
                            </p:stCondLst>
                            <p:childTnLst>
                              <p:par>
                                <p:cTn id="8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3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24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5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2"/>
                  </p:tgtEl>
                </p:cond>
              </p:nextCondLst>
            </p:seq>
            <p:seq concurrent="1" nextAc="seek">
              <p:cTn id="826" restart="whenNotActive" fill="hold" evtFilter="cancelBubble" nodeType="interactiveSeq">
                <p:stCondLst>
                  <p:cond evt="onClick" delay="0">
                    <p:tgtEl>
                      <p:spTgt spid="3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7" fill="hold">
                      <p:stCondLst>
                        <p:cond delay="0"/>
                      </p:stCondLst>
                      <p:childTnLst>
                        <p:par>
                          <p:cTn id="828" fill="hold">
                            <p:stCondLst>
                              <p:cond delay="0"/>
                            </p:stCondLst>
                            <p:childTnLst>
                              <p:par>
                                <p:cTn id="829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30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2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33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5" fill="hold">
                      <p:stCondLst>
                        <p:cond delay="indefinite"/>
                      </p:stCondLst>
                      <p:childTnLst>
                        <p:par>
                          <p:cTn id="836" fill="hold">
                            <p:stCondLst>
                              <p:cond delay="0"/>
                            </p:stCondLst>
                            <p:childTnLst>
                              <p:par>
                                <p:cTn id="8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8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39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0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5"/>
                  </p:tgtEl>
                </p:cond>
              </p:nextCondLst>
            </p:seq>
            <p:seq concurrent="1" nextAc="seek">
              <p:cTn id="841" restart="whenNotActive" fill="hold" evtFilter="cancelBubble" nodeType="interactiveSeq">
                <p:stCondLst>
                  <p:cond evt="onClick" delay="0">
                    <p:tgtEl>
                      <p:spTgt spid="3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2" fill="hold">
                      <p:stCondLst>
                        <p:cond delay="0"/>
                      </p:stCondLst>
                      <p:childTnLst>
                        <p:par>
                          <p:cTn id="843" fill="hold">
                            <p:stCondLst>
                              <p:cond delay="0"/>
                            </p:stCondLst>
                            <p:childTnLst>
                              <p:par>
                                <p:cTn id="844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45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7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48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0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51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8"/>
                  </p:tgtEl>
                </p:cond>
              </p:nextCondLst>
            </p:seq>
            <p:seq concurrent="1" nextAc="seek">
              <p:cTn id="853" restart="whenNotActive" fill="hold" evtFilter="cancelBubble" nodeType="interactiveSeq">
                <p:stCondLst>
                  <p:cond evt="onClick" delay="0">
                    <p:tgtEl>
                      <p:spTgt spid="3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4" fill="hold">
                      <p:stCondLst>
                        <p:cond delay="0"/>
                      </p:stCondLst>
                      <p:childTnLst>
                        <p:par>
                          <p:cTn id="855" fill="hold">
                            <p:stCondLst>
                              <p:cond delay="0"/>
                            </p:stCondLst>
                            <p:childTnLst>
                              <p:par>
                                <p:cTn id="856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57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9" fill="hold">
                      <p:stCondLst>
                        <p:cond delay="indefinite"/>
                      </p:stCondLst>
                      <p:childTnLst>
                        <p:par>
                          <p:cTn id="860" fill="hold">
                            <p:stCondLst>
                              <p:cond delay="0"/>
                            </p:stCondLst>
                            <p:childTnLst>
                              <p:par>
                                <p:cTn id="8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2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63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4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5"/>
                  </p:tgtEl>
                </p:cond>
              </p:nextCondLst>
            </p:seq>
            <p:seq concurrent="1" nextAc="seek">
              <p:cTn id="865" restart="whenNotActive" fill="hold" evtFilter="cancelBubble" nodeType="interactiveSeq">
                <p:stCondLst>
                  <p:cond evt="onClick" delay="0">
                    <p:tgtEl>
                      <p:spTgt spid="3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6" fill="hold">
                      <p:stCondLst>
                        <p:cond delay="0"/>
                      </p:stCondLst>
                      <p:childTnLst>
                        <p:par>
                          <p:cTn id="867" fill="hold">
                            <p:stCondLst>
                              <p:cond delay="0"/>
                            </p:stCondLst>
                            <p:childTnLst>
                              <p:par>
                                <p:cTn id="868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69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1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72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4" fill="hold">
                      <p:stCondLst>
                        <p:cond delay="indefinite"/>
                      </p:stCondLst>
                      <p:childTnLst>
                        <p:par>
                          <p:cTn id="875" fill="hold">
                            <p:stCondLst>
                              <p:cond delay="0"/>
                            </p:stCondLst>
                            <p:childTnLst>
                              <p:par>
                                <p:cTn id="8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7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78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9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1"/>
                  </p:tgtEl>
                </p:cond>
              </p:nextCondLst>
            </p:seq>
            <p:seq concurrent="1" nextAc="seek">
              <p:cTn id="880" restart="whenNotActive" fill="hold" evtFilter="cancelBubble" nodeType="interactiveSeq">
                <p:stCondLst>
                  <p:cond evt="onClick" delay="0">
                    <p:tgtEl>
                      <p:spTgt spid="3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1" fill="hold">
                      <p:stCondLst>
                        <p:cond delay="0"/>
                      </p:stCondLst>
                      <p:childTnLst>
                        <p:par>
                          <p:cTn id="882" fill="hold">
                            <p:stCondLst>
                              <p:cond delay="0"/>
                            </p:stCondLst>
                            <p:childTnLst>
                              <p:par>
                                <p:cTn id="883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84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6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87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9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90"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4"/>
                  </p:tgtEl>
                </p:cond>
              </p:nextCondLst>
            </p:seq>
            <p:seq concurrent="1" nextAc="seek">
              <p:cTn id="892" restart="whenNotActive" fill="hold" evtFilter="cancelBubble" nodeType="interactiveSeq">
                <p:stCondLst>
                  <p:cond evt="onClick" delay="0">
                    <p:tgtEl>
                      <p:spTgt spid="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3" fill="hold">
                      <p:stCondLst>
                        <p:cond delay="0"/>
                      </p:stCondLst>
                      <p:childTnLst>
                        <p:par>
                          <p:cTn id="894" fill="hold">
                            <p:stCondLst>
                              <p:cond delay="0"/>
                            </p:stCondLst>
                            <p:childTnLst>
                              <p:par>
                                <p:cTn id="89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96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8" fill="hold">
                      <p:stCondLst>
                        <p:cond delay="indefinite"/>
                      </p:stCondLst>
                      <p:childTnLst>
                        <p:par>
                          <p:cTn id="899" fill="hold">
                            <p:stCondLst>
                              <p:cond delay="0"/>
                            </p:stCondLst>
                            <p:childTnLst>
                              <p:par>
                                <p:cTn id="9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1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02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3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6"/>
                  </p:tgtEl>
                </p:cond>
              </p:nextCondLst>
            </p:seq>
            <p:seq concurrent="1" nextAc="seek">
              <p:cTn id="904" restart="whenNotActive" fill="hold" evtFilter="cancelBubble" nodeType="interactiveSeq">
                <p:stCondLst>
                  <p:cond evt="onClick" delay="0">
                    <p:tgtEl>
                      <p:spTgt spid="3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5" fill="hold">
                      <p:stCondLst>
                        <p:cond delay="0"/>
                      </p:stCondLst>
                      <p:childTnLst>
                        <p:par>
                          <p:cTn id="906" fill="hold">
                            <p:stCondLst>
                              <p:cond delay="0"/>
                            </p:stCondLst>
                            <p:childTnLst>
                              <p:par>
                                <p:cTn id="907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08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0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11"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3" fill="hold">
                      <p:stCondLst>
                        <p:cond delay="indefinite"/>
                      </p:stCondLst>
                      <p:childTnLst>
                        <p:par>
                          <p:cTn id="914" fill="hold">
                            <p:stCondLst>
                              <p:cond delay="0"/>
                            </p:stCondLst>
                            <p:childTnLst>
                              <p:par>
                                <p:cTn id="9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6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7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8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"/>
                  </p:tgtEl>
                </p:cond>
              </p:nextCondLst>
            </p:seq>
            <p:seq concurrent="1" nextAc="seek">
              <p:cTn id="919" restart="whenNotActive" fill="hold" evtFilter="cancelBubble" nodeType="interactiveSeq">
                <p:stCondLst>
                  <p:cond evt="onClick" delay="0">
                    <p:tgtEl>
                      <p:spTgt spid="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0" fill="hold">
                      <p:stCondLst>
                        <p:cond delay="0"/>
                      </p:stCondLst>
                      <p:childTnLst>
                        <p:par>
                          <p:cTn id="921" fill="hold">
                            <p:stCondLst>
                              <p:cond delay="0"/>
                            </p:stCondLst>
                            <p:childTnLst>
                              <p:par>
                                <p:cTn id="922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23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5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26"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29"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2"/>
                  </p:tgtEl>
                </p:cond>
              </p:nextCondLst>
            </p:seq>
            <p:seq concurrent="1" nextAc="seek">
              <p:cTn id="931" restart="whenNotActive" fill="hold" evtFilter="cancelBubble" nodeType="interactiveSeq">
                <p:stCondLst>
                  <p:cond evt="onClick" delay="0">
                    <p:tgtEl>
                      <p:spTgt spid="3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2" fill="hold">
                      <p:stCondLst>
                        <p:cond delay="0"/>
                      </p:stCondLst>
                      <p:childTnLst>
                        <p:par>
                          <p:cTn id="933" fill="hold">
                            <p:stCondLst>
                              <p:cond delay="0"/>
                            </p:stCondLst>
                            <p:childTnLst>
                              <p:par>
                                <p:cTn id="93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35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7" fill="hold">
                      <p:stCondLst>
                        <p:cond delay="indefinite"/>
                      </p:stCondLst>
                      <p:childTnLst>
                        <p:par>
                          <p:cTn id="938" fill="hold">
                            <p:stCondLst>
                              <p:cond delay="0"/>
                            </p:stCondLst>
                            <p:childTnLst>
                              <p:par>
                                <p:cTn id="9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0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41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2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6"/>
                  </p:tgtEl>
                </p:cond>
              </p:nextCondLst>
            </p:seq>
            <p:seq concurrent="1" nextAc="seek">
              <p:cTn id="943" restart="whenNotActive" fill="hold" evtFilter="cancelBubble" nodeType="interactiveSeq">
                <p:stCondLst>
                  <p:cond evt="onClick" delay="0">
                    <p:tgtEl>
                      <p:spTgt spid="3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4" fill="hold">
                      <p:stCondLst>
                        <p:cond delay="0"/>
                      </p:stCondLst>
                      <p:childTnLst>
                        <p:par>
                          <p:cTn id="945" fill="hold">
                            <p:stCondLst>
                              <p:cond delay="0"/>
                            </p:stCondLst>
                            <p:childTnLst>
                              <p:par>
                                <p:cTn id="946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47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9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50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2" fill="hold">
                      <p:stCondLst>
                        <p:cond delay="indefinite"/>
                      </p:stCondLst>
                      <p:childTnLst>
                        <p:par>
                          <p:cTn id="953" fill="hold">
                            <p:stCondLst>
                              <p:cond delay="0"/>
                            </p:stCondLst>
                            <p:childTnLst>
                              <p:par>
                                <p:cTn id="9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5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56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7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9"/>
                  </p:tgtEl>
                </p:cond>
              </p:nextCondLst>
            </p:seq>
            <p:seq concurrent="1" nextAc="seek">
              <p:cTn id="958" restart="whenNotActive" fill="hold" evtFilter="cancelBubble" nodeType="interactiveSeq">
                <p:stCondLst>
                  <p:cond evt="onClick" delay="0">
                    <p:tgtEl>
                      <p:spTgt spid="4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9" fill="hold">
                      <p:stCondLst>
                        <p:cond delay="0"/>
                      </p:stCondLst>
                      <p:childTnLst>
                        <p:par>
                          <p:cTn id="960" fill="hold">
                            <p:stCondLst>
                              <p:cond delay="0"/>
                            </p:stCondLst>
                            <p:childTnLst>
                              <p:par>
                                <p:cTn id="961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62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4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65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68" dur="5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2"/>
                  </p:tgtEl>
                </p:cond>
              </p:nextCondLst>
            </p:seq>
            <p:seq concurrent="1" nextAc="seek">
              <p:cTn id="970" restart="whenNotActive" fill="hold" evtFilter="cancelBubble" nodeType="interactiveSeq">
                <p:stCondLst>
                  <p:cond evt="onClick" delay="0">
                    <p:tgtEl>
                      <p:spTgt spid="4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1" fill="hold">
                      <p:stCondLst>
                        <p:cond delay="0"/>
                      </p:stCondLst>
                      <p:childTnLst>
                        <p:par>
                          <p:cTn id="972" fill="hold">
                            <p:stCondLst>
                              <p:cond delay="0"/>
                            </p:stCondLst>
                            <p:childTnLst>
                              <p:par>
                                <p:cTn id="97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74" dur="500"/>
                                        <p:tgtEl>
                                          <p:spTgt spid="4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6" fill="hold">
                      <p:stCondLst>
                        <p:cond delay="indefinite"/>
                      </p:stCondLst>
                      <p:childTnLst>
                        <p:par>
                          <p:cTn id="977" fill="hold">
                            <p:stCondLst>
                              <p:cond delay="0"/>
                            </p:stCondLst>
                            <p:childTnLst>
                              <p:par>
                                <p:cTn id="9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9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0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1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4"/>
                  </p:tgtEl>
                </p:cond>
              </p:nextCondLst>
            </p:seq>
            <p:seq concurrent="1" nextAc="seek">
              <p:cTn id="982" restart="whenNotActive" fill="hold" evtFilter="cancelBubble" nodeType="interactiveSeq">
                <p:stCondLst>
                  <p:cond evt="onClick" delay="0">
                    <p:tgtEl>
                      <p:spTgt spid="4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3" fill="hold">
                      <p:stCondLst>
                        <p:cond delay="0"/>
                      </p:stCondLst>
                      <p:childTnLst>
                        <p:par>
                          <p:cTn id="984" fill="hold">
                            <p:stCondLst>
                              <p:cond delay="0"/>
                            </p:stCondLst>
                            <p:childTnLst>
                              <p:par>
                                <p:cTn id="985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86" dur="500"/>
                                        <p:tgtEl>
                                          <p:spTgt spid="4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89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1" fill="hold">
                      <p:stCondLst>
                        <p:cond delay="indefinite"/>
                      </p:stCondLst>
                      <p:childTnLst>
                        <p:par>
                          <p:cTn id="992" fill="hold">
                            <p:stCondLst>
                              <p:cond delay="0"/>
                            </p:stCondLst>
                            <p:childTnLst>
                              <p:par>
                                <p:cTn id="9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94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95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6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7"/>
                  </p:tgtEl>
                </p:cond>
              </p:nextCondLst>
            </p:seq>
            <p:seq concurrent="1" nextAc="seek">
              <p:cTn id="997" restart="whenNotActive" fill="hold" evtFilter="cancelBubble" nodeType="interactiveSeq">
                <p:stCondLst>
                  <p:cond evt="onClick" delay="0">
                    <p:tgtEl>
                      <p:spTgt spid="4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8" fill="hold">
                      <p:stCondLst>
                        <p:cond delay="0"/>
                      </p:stCondLst>
                      <p:childTnLst>
                        <p:par>
                          <p:cTn id="999" fill="hold">
                            <p:stCondLst>
                              <p:cond delay="0"/>
                            </p:stCondLst>
                            <p:childTnLst>
                              <p:par>
                                <p:cTn id="1000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01" dur="500"/>
                                        <p:tgtEl>
                                          <p:spTgt spid="4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04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07" dur="500"/>
                                        <p:tgtEl>
                                          <p:spTgt spid="4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0"/>
                  </p:tgtEl>
                </p:cond>
              </p:nextCondLst>
            </p:seq>
            <p:seq concurrent="1" nextAc="seek">
              <p:cTn id="1009" restart="whenNotActive" fill="hold" evtFilter="cancelBubble" nodeType="interactiveSeq">
                <p:stCondLst>
                  <p:cond evt="onClick" delay="0">
                    <p:tgtEl>
                      <p:spTgt spid="4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0" fill="hold">
                      <p:stCondLst>
                        <p:cond delay="0"/>
                      </p:stCondLst>
                      <p:childTnLst>
                        <p:par>
                          <p:cTn id="1011" fill="hold">
                            <p:stCondLst>
                              <p:cond delay="0"/>
                            </p:stCondLst>
                            <p:childTnLst>
                              <p:par>
                                <p:cTn id="101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13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5" fill="hold">
                      <p:stCondLst>
                        <p:cond delay="indefinite"/>
                      </p:stCondLst>
                      <p:childTnLst>
                        <p:par>
                          <p:cTn id="1016" fill="hold">
                            <p:stCondLst>
                              <p:cond delay="0"/>
                            </p:stCondLst>
                            <p:childTnLst>
                              <p:par>
                                <p:cTn id="10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8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19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0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4"/>
                  </p:tgtEl>
                </p:cond>
              </p:nextCondLst>
            </p:seq>
            <p:seq concurrent="1" nextAc="seek">
              <p:cTn id="1021" restart="whenNotActive" fill="hold" evtFilter="cancelBubble" nodeType="interactiveSeq">
                <p:stCondLst>
                  <p:cond evt="onClick" delay="0">
                    <p:tgtEl>
                      <p:spTgt spid="4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2" fill="hold">
                      <p:stCondLst>
                        <p:cond delay="0"/>
                      </p:stCondLst>
                      <p:childTnLst>
                        <p:par>
                          <p:cTn id="1023" fill="hold">
                            <p:stCondLst>
                              <p:cond delay="0"/>
                            </p:stCondLst>
                            <p:childTnLst>
                              <p:par>
                                <p:cTn id="1024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25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28" dur="500"/>
                                        <p:tgtEl>
                                          <p:spTgt spid="4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0" fill="hold">
                      <p:stCondLst>
                        <p:cond delay="indefinite"/>
                      </p:stCondLst>
                      <p:childTnLst>
                        <p:par>
                          <p:cTn id="1031" fill="hold">
                            <p:stCondLst>
                              <p:cond delay="0"/>
                            </p:stCondLst>
                            <p:childTnLst>
                              <p:par>
                                <p:cTn id="10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3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34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5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7"/>
                  </p:tgtEl>
                </p:cond>
              </p:nextCondLst>
            </p:seq>
            <p:seq concurrent="1" nextAc="seek">
              <p:cTn id="1036" restart="whenNotActive" fill="hold" evtFilter="cancelBubble" nodeType="interactiveSeq">
                <p:stCondLst>
                  <p:cond evt="onClick" delay="0">
                    <p:tgtEl>
                      <p:spTgt spid="4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7" fill="hold">
                      <p:stCondLst>
                        <p:cond delay="0"/>
                      </p:stCondLst>
                      <p:childTnLst>
                        <p:par>
                          <p:cTn id="1038" fill="hold">
                            <p:stCondLst>
                              <p:cond delay="0"/>
                            </p:stCondLst>
                            <p:childTnLst>
                              <p:par>
                                <p:cTn id="1039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40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2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43" dur="500"/>
                                        <p:tgtEl>
                                          <p:spTgt spid="4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5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46" dur="500"/>
                                        <p:tgtEl>
                                          <p:spTgt spid="4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"/>
                  </p:tgtEl>
                </p:cond>
              </p:nextCondLst>
            </p:seq>
            <p:seq concurrent="1" nextAc="seek">
              <p:cTn id="1048" restart="whenNotActive" fill="hold" evtFilter="cancelBubble" nodeType="interactiveSeq">
                <p:stCondLst>
                  <p:cond evt="onClick" delay="0">
                    <p:tgtEl>
                      <p:spTgt spid="4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9" fill="hold">
                      <p:stCondLst>
                        <p:cond delay="0"/>
                      </p:stCondLst>
                      <p:childTnLst>
                        <p:par>
                          <p:cTn id="1050" fill="hold">
                            <p:stCondLst>
                              <p:cond delay="0"/>
                            </p:stCondLst>
                            <p:childTnLst>
                              <p:par>
                                <p:cTn id="105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5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4" fill="hold">
                      <p:stCondLst>
                        <p:cond delay="indefinite"/>
                      </p:stCondLst>
                      <p:childTnLst>
                        <p:par>
                          <p:cTn id="1055" fill="hold">
                            <p:stCondLst>
                              <p:cond delay="0"/>
                            </p:stCondLst>
                            <p:childTnLst>
                              <p:par>
                                <p:cTn id="10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7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8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9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5"/>
                  </p:tgtEl>
                </p:cond>
              </p:nextCondLst>
            </p:seq>
            <p:seq concurrent="1" nextAc="seek">
              <p:cTn id="1060" restart="whenNotActive" fill="hold" evtFilter="cancelBubble" nodeType="interactiveSeq">
                <p:stCondLst>
                  <p:cond evt="onClick" delay="0">
                    <p:tgtEl>
                      <p:spTgt spid="4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1" fill="hold">
                      <p:stCondLst>
                        <p:cond delay="0"/>
                      </p:stCondLst>
                      <p:childTnLst>
                        <p:par>
                          <p:cTn id="1062" fill="hold">
                            <p:stCondLst>
                              <p:cond delay="0"/>
                            </p:stCondLst>
                            <p:childTnLst>
                              <p:par>
                                <p:cTn id="1063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6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6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9" fill="hold">
                      <p:stCondLst>
                        <p:cond delay="indefinite"/>
                      </p:stCondLst>
                      <p:childTnLst>
                        <p:par>
                          <p:cTn id="1070" fill="hold">
                            <p:stCondLst>
                              <p:cond delay="0"/>
                            </p:stCondLst>
                            <p:childTnLst>
                              <p:par>
                                <p:cTn id="10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2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73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4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8"/>
                  </p:tgtEl>
                </p:cond>
              </p:nextCondLst>
            </p:seq>
            <p:seq concurrent="1" nextAc="seek">
              <p:cTn id="1075" restart="whenNotActive" fill="hold" evtFilter="cancelBubble" nodeType="interactiveSeq">
                <p:stCondLst>
                  <p:cond evt="onClick" delay="0">
                    <p:tgtEl>
                      <p:spTgt spid="4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6" fill="hold">
                      <p:stCondLst>
                        <p:cond delay="0"/>
                      </p:stCondLst>
                      <p:childTnLst>
                        <p:par>
                          <p:cTn id="1077" fill="hold">
                            <p:stCondLst>
                              <p:cond delay="0"/>
                            </p:stCondLst>
                            <p:childTnLst>
                              <p:par>
                                <p:cTn id="1078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7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1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8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85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1"/>
                  </p:tgtEl>
                </p:cond>
              </p:nextCondLst>
            </p:seq>
            <p:seq concurrent="1" nextAc="seek">
              <p:cTn id="1087" restart="whenNotActive" fill="hold" evtFilter="cancelBubble" nodeType="interactiveSeq">
                <p:stCondLst>
                  <p:cond evt="onClick" delay="0">
                    <p:tgtEl>
                      <p:spTgt spid="4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8" fill="hold">
                      <p:stCondLst>
                        <p:cond delay="0"/>
                      </p:stCondLst>
                      <p:childTnLst>
                        <p:par>
                          <p:cTn id="1089" fill="hold">
                            <p:stCondLst>
                              <p:cond delay="0"/>
                            </p:stCondLst>
                            <p:childTnLst>
                              <p:par>
                                <p:cTn id="1090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91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94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9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4"/>
                  </p:tgtEl>
                </p:cond>
              </p:nextCondLst>
            </p:seq>
          </p:childTnLst>
        </p:cTn>
      </p:par>
    </p:tnLst>
    <p:bldLst>
      <p:bldP spid="408" grpId="0" animBg="1"/>
      <p:bldP spid="412" grpId="0" animBg="1"/>
      <p:bldP spid="412" grpId="1" animBg="1"/>
      <p:bldP spid="409" grpId="0" animBg="1"/>
      <p:bldP spid="413" grpId="0" animBg="1"/>
      <p:bldP spid="413" grpId="1" animBg="1"/>
      <p:bldP spid="380" grpId="0" animBg="1"/>
      <p:bldP spid="384" grpId="0" animBg="1"/>
      <p:bldP spid="384" grpId="1" animBg="1"/>
      <p:bldP spid="381" grpId="0" animBg="1"/>
      <p:bldP spid="385" grpId="0" animBg="1"/>
      <p:bldP spid="385" grpId="1" animBg="1"/>
      <p:bldP spid="349" grpId="0" animBg="1"/>
      <p:bldP spid="346" grpId="0" animBg="1"/>
      <p:bldP spid="346" grpId="1" animBg="1"/>
      <p:bldP spid="350" grpId="0" animBg="1"/>
      <p:bldP spid="347" grpId="0" animBg="1"/>
      <p:bldP spid="347" grpId="1" animBg="1"/>
      <p:bldP spid="327" grpId="0" animBg="1"/>
      <p:bldP spid="329" grpId="0" animBg="1"/>
      <p:bldP spid="329" grpId="1" animBg="1"/>
      <p:bldP spid="316" grpId="0" animBg="1"/>
      <p:bldP spid="318" grpId="0" animBg="1"/>
      <p:bldP spid="318" grpId="1" animBg="1"/>
      <p:bldP spid="300" grpId="0" animBg="1"/>
      <p:bldP spid="301" grpId="0" animBg="1"/>
      <p:bldP spid="301" grpId="1" animBg="1"/>
      <p:bldP spid="288" grpId="0" animBg="1"/>
      <p:bldP spid="290" grpId="0" animBg="1"/>
      <p:bldP spid="290" grpId="1" animBg="1"/>
      <p:bldP spid="271" grpId="0" animBg="1"/>
      <p:bldP spid="273" grpId="0" animBg="1"/>
      <p:bldP spid="273" grpId="1" animBg="1"/>
      <p:bldP spid="258" grpId="0" animBg="1"/>
      <p:bldP spid="259" grpId="0" animBg="1"/>
      <p:bldP spid="259" grpId="1" animBg="1"/>
      <p:bldP spid="242" grpId="0" animBg="1"/>
      <p:bldP spid="245" grpId="0" animBg="1"/>
      <p:bldP spid="245" grpId="1" animBg="1"/>
      <p:bldP spid="228" grpId="0" animBg="1"/>
      <p:bldP spid="231" grpId="0" animBg="1"/>
      <p:bldP spid="231" grpId="1" animBg="1"/>
      <p:bldP spid="214" grpId="0" animBg="1"/>
      <p:bldP spid="217" grpId="0" animBg="1"/>
      <p:bldP spid="217" grpId="1" animBg="1"/>
      <p:bldP spid="201" grpId="0" animBg="1"/>
      <p:bldP spid="202" grpId="0" animBg="1"/>
      <p:bldP spid="202" grpId="1" animBg="1"/>
      <p:bldP spid="187" grpId="0" animBg="1"/>
      <p:bldP spid="167" grpId="0" animBg="1"/>
      <p:bldP spid="138" grpId="0" animBg="1"/>
      <p:bldP spid="161" grpId="0" animBg="1"/>
      <p:bldP spid="157" grpId="0" animBg="1"/>
      <p:bldP spid="114" grpId="0" animBg="1"/>
      <p:bldP spid="113" grpId="0" animBg="1"/>
      <p:bldP spid="113" grpId="1" animBg="1"/>
      <p:bldP spid="101" grpId="0" animBg="1"/>
      <p:bldP spid="100" grpId="0" animBg="1"/>
      <p:bldP spid="100" grpId="1" animBg="1"/>
      <p:bldP spid="77" grpId="0" animBg="1"/>
      <p:bldP spid="86" grpId="0" animBg="1"/>
      <p:bldP spid="86" grpId="1" animBg="1"/>
      <p:bldP spid="41" grpId="0" animBg="1"/>
      <p:bldP spid="34" grpId="0" animBg="1"/>
      <p:bldP spid="34" grpId="1" animBg="1"/>
      <p:bldP spid="27" grpId="0" animBg="1"/>
      <p:bldP spid="20" grpId="0" animBg="1"/>
      <p:bldP spid="20" grpId="1" animBg="1"/>
      <p:bldP spid="13" grpId="0" animBg="1"/>
      <p:bldP spid="9" grpId="0" animBg="1"/>
      <p:bldP spid="9" grpId="1" animBg="1"/>
      <p:bldP spid="2" grpId="0" animBg="1"/>
      <p:bldP spid="2" grpId="1" animBg="1"/>
      <p:bldP spid="2" grpId="2" animBg="1"/>
      <p:bldP spid="19" grpId="0" animBg="1"/>
      <p:bldP spid="19" grpId="1" animBg="1"/>
      <p:bldP spid="19" grpId="2" animBg="1"/>
      <p:bldP spid="33" grpId="0" animBg="1"/>
      <p:bldP spid="33" grpId="1" animBg="1"/>
      <p:bldP spid="33" grpId="2" animBg="1"/>
      <p:bldP spid="33" grpId="3" animBg="1"/>
      <p:bldP spid="69" grpId="0" animBg="1"/>
      <p:bldP spid="69" grpId="1" animBg="1"/>
      <p:bldP spid="79" grpId="0" animBg="1"/>
      <p:bldP spid="79" grpId="1" animBg="1"/>
      <p:bldP spid="79" grpId="2" animBg="1"/>
      <p:bldP spid="82" grpId="0" animBg="1"/>
      <p:bldP spid="82" grpId="1" animBg="1"/>
      <p:bldP spid="82" grpId="2" animBg="1"/>
      <p:bldP spid="94" grpId="0" animBg="1"/>
      <p:bldP spid="96" grpId="0" animBg="1"/>
      <p:bldP spid="96" grpId="1" animBg="1"/>
      <p:bldP spid="96" grpId="2" animBg="1"/>
      <p:bldP spid="102" grpId="0" animBg="1"/>
      <p:bldP spid="102" grpId="1" animBg="1"/>
      <p:bldP spid="102" grpId="2" animBg="1"/>
      <p:bldP spid="156" grpId="0" animBg="1"/>
      <p:bldP spid="156" grpId="1" animBg="1"/>
      <p:bldP spid="158" grpId="0" animBg="1"/>
      <p:bldP spid="158" grpId="1" animBg="1"/>
      <p:bldP spid="158" grpId="2" animBg="1"/>
      <p:bldP spid="160" grpId="0" animBg="1"/>
      <p:bldP spid="160" grpId="1" animBg="1"/>
      <p:bldP spid="125" grpId="0" animBg="1"/>
      <p:bldP spid="125" grpId="1" animBg="1"/>
      <p:bldP spid="125" grpId="2" animBg="1"/>
      <p:bldP spid="137" grpId="0" animBg="1"/>
      <p:bldP spid="137" grpId="1" animBg="1"/>
      <p:bldP spid="139" grpId="0" animBg="1"/>
      <p:bldP spid="139" grpId="1" animBg="1"/>
      <p:bldP spid="139" grpId="2" animBg="1"/>
      <p:bldP spid="166" grpId="0" animBg="1"/>
      <p:bldP spid="166" grpId="1" animBg="1"/>
      <p:bldP spid="168" grpId="0" animBg="1"/>
      <p:bldP spid="168" grpId="1" animBg="1"/>
      <p:bldP spid="168" grpId="2" animBg="1"/>
      <p:bldP spid="186" grpId="0" animBg="1"/>
      <p:bldP spid="186" grpId="1" animBg="1"/>
      <p:bldP spid="188" grpId="0" animBg="1"/>
      <p:bldP spid="188" grpId="1" animBg="1"/>
      <p:bldP spid="188" grpId="2" animBg="1"/>
      <p:bldP spid="199" grpId="0" animBg="1"/>
      <p:bldP spid="199" grpId="1" animBg="1"/>
      <p:bldP spid="199" grpId="2" animBg="1"/>
      <p:bldP spid="215" grpId="0" animBg="1"/>
      <p:bldP spid="215" grpId="1" animBg="1"/>
      <p:bldP spid="215" grpId="2" animBg="1"/>
      <p:bldP spid="229" grpId="0" animBg="1"/>
      <p:bldP spid="229" grpId="1" animBg="1"/>
      <p:bldP spid="229" grpId="2" animBg="1"/>
      <p:bldP spid="243" grpId="0" animBg="1"/>
      <p:bldP spid="243" grpId="1" animBg="1"/>
      <p:bldP spid="243" grpId="2" animBg="1"/>
      <p:bldP spid="256" grpId="0" animBg="1"/>
      <p:bldP spid="256" grpId="1" animBg="1"/>
      <p:bldP spid="256" grpId="2" animBg="1"/>
      <p:bldP spid="270" grpId="0" animBg="1"/>
      <p:bldP spid="270" grpId="1" animBg="1"/>
      <p:bldP spid="270" grpId="2" animBg="1"/>
      <p:bldP spid="287" grpId="0" animBg="1"/>
      <p:bldP spid="287" grpId="1" animBg="1"/>
      <p:bldP spid="287" grpId="2" animBg="1"/>
      <p:bldP spid="298" grpId="0" animBg="1"/>
      <p:bldP spid="298" grpId="1" animBg="1"/>
      <p:bldP spid="298" grpId="2" animBg="1"/>
      <p:bldP spid="315" grpId="0" animBg="1"/>
      <p:bldP spid="315" grpId="1" animBg="1"/>
      <p:bldP spid="315" grpId="2" animBg="1"/>
      <p:bldP spid="326" grpId="0" animBg="1"/>
      <p:bldP spid="326" grpId="1" animBg="1"/>
      <p:bldP spid="326" grpId="2" animBg="1"/>
      <p:bldP spid="340" grpId="0" animBg="1"/>
      <p:bldP spid="340" grpId="1" animBg="1"/>
      <p:bldP spid="340" grpId="2" animBg="1"/>
      <p:bldP spid="341" grpId="0" animBg="1"/>
      <p:bldP spid="341" grpId="1" animBg="1"/>
      <p:bldP spid="341" grpId="2" animBg="1"/>
      <p:bldP spid="378" grpId="0" animBg="1"/>
      <p:bldP spid="378" grpId="1" animBg="1"/>
      <p:bldP spid="378" grpId="2" animBg="1"/>
      <p:bldP spid="379" grpId="0" animBg="1"/>
      <p:bldP spid="379" grpId="1" animBg="1"/>
      <p:bldP spid="379" grpId="2" animBg="1"/>
      <p:bldP spid="406" grpId="0" animBg="1"/>
      <p:bldP spid="406" grpId="1" animBg="1"/>
      <p:bldP spid="406" grpId="2" animBg="1"/>
      <p:bldP spid="407" grpId="0" animBg="1"/>
      <p:bldP spid="407" grpId="1" animBg="1"/>
      <p:bldP spid="407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43708" y="692696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VYBER SI OTÁZKU.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Šestiúhelník 6">
            <a:hlinkClick r:id="rId2" action="ppaction://hlinksldjump" highlightClick="1"/>
          </p:cNvPr>
          <p:cNvSpPr/>
          <p:nvPr/>
        </p:nvSpPr>
        <p:spPr>
          <a:xfrm rot="5400000">
            <a:off x="2778001" y="2070784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850009" y="2921192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Šestiúhelník 5">
            <a:hlinkClick r:id="rId3" action="ppaction://hlinksldjump" highlightClick="1"/>
          </p:cNvPr>
          <p:cNvSpPr/>
          <p:nvPr/>
        </p:nvSpPr>
        <p:spPr>
          <a:xfrm rot="5400000">
            <a:off x="1363337" y="2060848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435345" y="292494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Šestiúhelník 10">
            <a:hlinkClick r:id="rId4" action="ppaction://hlinksldjump" highlightClick="1"/>
          </p:cNvPr>
          <p:cNvSpPr/>
          <p:nvPr/>
        </p:nvSpPr>
        <p:spPr>
          <a:xfrm rot="5400000">
            <a:off x="1363337" y="4183458"/>
            <a:ext cx="720080" cy="72000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442874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Šestiúhelník 9">
            <a:hlinkClick r:id="rId5" action="ppaction://hlinksldjump" highlightClick="1"/>
          </p:cNvPr>
          <p:cNvSpPr/>
          <p:nvPr/>
        </p:nvSpPr>
        <p:spPr>
          <a:xfrm rot="5400000">
            <a:off x="7060583" y="2060848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132591" y="291368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Šestiúhelník 8">
            <a:hlinkClick r:id="rId6" action="ppaction://hlinksldjump" highlightClick="1"/>
          </p:cNvPr>
          <p:cNvSpPr/>
          <p:nvPr/>
        </p:nvSpPr>
        <p:spPr>
          <a:xfrm rot="5400000">
            <a:off x="5669101" y="2060848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741109" y="291744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Šestiúhelník 7">
            <a:hlinkClick r:id="rId7" action="ppaction://hlinksldjump" highlightClick="1"/>
          </p:cNvPr>
          <p:cNvSpPr/>
          <p:nvPr/>
        </p:nvSpPr>
        <p:spPr>
          <a:xfrm rot="5400000">
            <a:off x="4231007" y="2060848"/>
            <a:ext cx="72000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302975" y="291744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Šestiúhelník 14">
            <a:hlinkClick r:id="rId8" action="ppaction://hlinksldjump" highlightClick="1"/>
          </p:cNvPr>
          <p:cNvSpPr/>
          <p:nvPr/>
        </p:nvSpPr>
        <p:spPr>
          <a:xfrm rot="5400000">
            <a:off x="7060583" y="4183418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125695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Šestiúhelník 13">
            <a:hlinkClick r:id="rId9" action="ppaction://hlinksldjump" highlightClick="1"/>
          </p:cNvPr>
          <p:cNvSpPr/>
          <p:nvPr/>
        </p:nvSpPr>
        <p:spPr>
          <a:xfrm rot="5400000">
            <a:off x="5669101" y="4183418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741109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Šestiúhelník 12">
            <a:hlinkClick r:id="rId10" action="ppaction://hlinksldjump" highlightClick="1"/>
          </p:cNvPr>
          <p:cNvSpPr/>
          <p:nvPr/>
        </p:nvSpPr>
        <p:spPr>
          <a:xfrm rot="5400000">
            <a:off x="4230967" y="4183458"/>
            <a:ext cx="720080" cy="72000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302975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estiúhelník 11">
            <a:hlinkClick r:id="rId11" action="ppaction://hlinksldjump" highlightClick="1"/>
          </p:cNvPr>
          <p:cNvSpPr/>
          <p:nvPr/>
        </p:nvSpPr>
        <p:spPr>
          <a:xfrm rot="5400000">
            <a:off x="2777568" y="4183458"/>
            <a:ext cx="720080" cy="72000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850009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747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VYJMENUJ SLOVNÍ DRUHY.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077428" y="5589160"/>
            <a:ext cx="720000" cy="72000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653054" y="2222848"/>
            <a:ext cx="309634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PODSTATNÁ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JMÉNA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PŘÍDAVNÁ JMÉNA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ZÁJMENA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ČÍSLOVKY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SLOVESA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PŘÍSLOVCE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PŘEDLOŽKY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SPOJKY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ČÁSTICE</a:t>
            </a:r>
          </a:p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CITOSLOVCE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836551" y="3861048"/>
            <a:ext cx="1919903" cy="2231953"/>
            <a:chOff x="3491880" y="2276872"/>
            <a:chExt cx="1919903" cy="2231953"/>
          </a:xfrm>
        </p:grpSpPr>
        <p:pic>
          <p:nvPicPr>
            <p:cNvPr id="13314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6293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VĚTU PŘACÍ.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661248"/>
            <a:ext cx="720080" cy="72000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682460" y="4149295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755576" y="3540472"/>
            <a:ext cx="76328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AŤ UŽ JE SNÍH.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88840"/>
            <a:ext cx="7632848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PŘEČTEŠ MI KNÍŽKU?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BĚŽ DOMŮ.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PETR JEDL ROHLÍK S MÁSLEM.</a:t>
            </a:r>
          </a:p>
        </p:txBody>
      </p:sp>
    </p:spTree>
    <p:extLst>
      <p:ext uri="{BB962C8B-B14F-4D97-AF65-F5344CB8AC3E}">
        <p14:creationId xmlns:p14="http://schemas.microsoft.com/office/powerpoint/2010/main" val="2929559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1669809" y="3110771"/>
            <a:ext cx="6552728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ROHLÍK – HOUSKA – CHLÉB –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KUKUŘICE – NENÍ PEČIVO 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ŠÁTEČEK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C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KTERÉ SLOVO DO ŘADY NEPATŘÍ A PROČ?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51609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896216" y="2590744"/>
            <a:ext cx="7632848" cy="10772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ROHLÍK – HOUSKA – CHLÉB – KUKUŘICE - ŠÁTEČEK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198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950343" y="3004623"/>
            <a:ext cx="7560000" cy="108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DOPRAVNÍ PROSTŘEDKY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Č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SLOVO VÝZNAMEM NADŘAZENÉ.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73798" y="2852936"/>
            <a:ext cx="7560000" cy="10800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KOLO – MOTORKA – AUTOBUS – AUTO – TRAMVAJ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661248"/>
            <a:ext cx="720080" cy="72000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51609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84535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827584" y="2913910"/>
            <a:ext cx="7632848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ROZSYPALA</a:t>
            </a:r>
            <a:endParaRPr lang="cs-CZ" sz="2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D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SLOVO ČTYŘSLABIČNÉ.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2636912"/>
            <a:ext cx="763284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BĚŽ – JAHODY – VODA – ROZSYPALA - KOLOTOČ</a:t>
            </a:r>
            <a:endParaRPr lang="cs-CZ" sz="2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9" name="Slunce 8">
            <a:hlinkClick r:id="rId2" action="ppaction://hlinksldjump" highlightClick="1"/>
          </p:cNvPr>
          <p:cNvSpPr/>
          <p:nvPr/>
        </p:nvSpPr>
        <p:spPr>
          <a:xfrm>
            <a:off x="8172400" y="5661248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551609" y="4084623"/>
            <a:ext cx="1919903" cy="2231953"/>
            <a:chOff x="3491880" y="2276872"/>
            <a:chExt cx="1919903" cy="2231953"/>
          </a:xfrm>
        </p:grpSpPr>
        <p:pic>
          <p:nvPicPr>
            <p:cNvPr id="11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99913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1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JAK SE JMENUJE MLÁDĚ KACHNY?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51609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1061561" y="2492896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KACHNĚ</a:t>
            </a:r>
            <a:endParaRPr lang="cs-CZ" sz="2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3347864" y="3016116"/>
            <a:ext cx="4464496" cy="3165113"/>
            <a:chOff x="3347864" y="3884605"/>
            <a:chExt cx="3704956" cy="2296624"/>
          </a:xfrm>
        </p:grpSpPr>
        <p:pic>
          <p:nvPicPr>
            <p:cNvPr id="19458" name="Picture 2" descr="File:Baby Duck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3884605"/>
              <a:ext cx="3704956" cy="20840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6548764" y="59657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410070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798860" y="3298925"/>
            <a:ext cx="76328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TROJ</a:t>
            </a:r>
            <a:r>
              <a:rPr lang="cs-CZ" sz="3200" strike="dblStrike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Ů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HELNÍK 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F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CHYBNĚ NAPSANÉ SLOVO: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3052704"/>
            <a:ext cx="7632848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KŮL – SŮL – ÚKOL – TROJŮHELNÍK – ÚL - PŮLNOC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0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51609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3" name="Rovnoramenný trojúhelník 12"/>
          <p:cNvSpPr/>
          <p:nvPr/>
        </p:nvSpPr>
        <p:spPr>
          <a:xfrm>
            <a:off x="5652120" y="2633433"/>
            <a:ext cx="2376264" cy="1915758"/>
          </a:xfrm>
          <a:prstGeom prst="triangl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4626135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TROJÚHELNÍK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10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/>
      <p:bldP spid="6" grpId="0" animBg="1"/>
      <p:bldP spid="13" grpId="0" animBg="1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G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VYMYSLI čtyři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SLOVa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Z PÍSMEN SLOVA: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4662" y="3284301"/>
            <a:ext cx="76328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TULIPÁN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51609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904863" y="2236165"/>
            <a:ext cx="44328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PÁN		TUL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TIP		LUP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NIL		IN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NIT		NI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TI		PIL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…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3635896" y="3546067"/>
            <a:ext cx="4711847" cy="2770509"/>
            <a:chOff x="3635896" y="3546067"/>
            <a:chExt cx="4711847" cy="2770509"/>
          </a:xfrm>
        </p:grpSpPr>
        <p:grpSp>
          <p:nvGrpSpPr>
            <p:cNvPr id="13" name="Skupina 12"/>
            <p:cNvGrpSpPr/>
            <p:nvPr/>
          </p:nvGrpSpPr>
          <p:grpSpPr>
            <a:xfrm>
              <a:off x="3635896" y="3546067"/>
              <a:ext cx="4711847" cy="2770509"/>
              <a:chOff x="3635896" y="3546067"/>
              <a:chExt cx="4711847" cy="2770509"/>
            </a:xfrm>
          </p:grpSpPr>
          <p:pic>
            <p:nvPicPr>
              <p:cNvPr id="21506" name="Picture 2" descr="File:River-Nile-near-Aswan.jpg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35896" y="3546067"/>
                <a:ext cx="4104456" cy="277050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" name="TextovéPole 13"/>
              <p:cNvSpPr txBox="1"/>
              <p:nvPr/>
            </p:nvSpPr>
            <p:spPr>
              <a:xfrm>
                <a:off x="7740352" y="5175431"/>
                <a:ext cx="607391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Obr.03</a:t>
                </a:r>
                <a:endParaRPr lang="cs-CZ" dirty="0"/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3665532" y="5901077"/>
              <a:ext cx="7200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NIL</a:t>
              </a:r>
              <a:endPara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5425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PYRAMIDU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2053197"/>
            <a:ext cx="3168352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Á</a:t>
            </a: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Á _</a:t>
            </a: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Á _ _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 Á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_ _ _</a:t>
            </a: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_ _ _ _ 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51609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869081" y="2059230"/>
            <a:ext cx="4093470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Á</a:t>
            </a: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Á N</a:t>
            </a: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Á L Í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 Á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 E K</a:t>
            </a: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L A V A 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6084168" y="1463795"/>
            <a:ext cx="2654672" cy="1585694"/>
            <a:chOff x="5868144" y="2595582"/>
            <a:chExt cx="3518768" cy="2229314"/>
          </a:xfrm>
        </p:grpSpPr>
        <p:pic>
          <p:nvPicPr>
            <p:cNvPr id="5122" name="Picture 2" descr="File:Belt-clothing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68144" y="2595582"/>
              <a:ext cx="3518768" cy="1952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740352" y="4522005"/>
              <a:ext cx="1086637" cy="3028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4299017" y="3299247"/>
            <a:ext cx="4119686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Á</a:t>
            </a: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Á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32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Á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D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Í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 Á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2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D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9848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23380" y="1374689"/>
              <a:ext cx="637281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CH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PODSTATNÁ JMÉNA: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3038081"/>
            <a:ext cx="7632848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MAMINKA UPEKLA ČOKOLÁDOVÝ DORT.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11560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845395" y="2453306"/>
            <a:ext cx="76328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MAMINKA - DORT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3491880" y="3243850"/>
            <a:ext cx="4639839" cy="3072726"/>
            <a:chOff x="3491880" y="3243850"/>
            <a:chExt cx="4639839" cy="3072726"/>
          </a:xfrm>
        </p:grpSpPr>
        <p:pic>
          <p:nvPicPr>
            <p:cNvPr id="2050" name="Picture 2" descr="File:Raspberry Blackout Cake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3243850"/>
              <a:ext cx="4032448" cy="30727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524328" y="5993410"/>
              <a:ext cx="607391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16354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I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PŘIROVNÁNÍ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2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2791860"/>
            <a:ext cx="7632848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JE PYŠNÝ JAKO ……. .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JE STUDENÝ JAKO ……. .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JE MAZANÝ JAKO …….. 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11560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788339" y="2545638"/>
            <a:ext cx="7632848" cy="206210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JE PYŠNÝ JAKO PÁV.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JE STUDENÝ JAKO LED. (PSÍ ČUMÁK, SNÍH,…)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JE MAZANÝ JAKO LIŠKA.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328508" y="4694783"/>
            <a:ext cx="3056789" cy="1614537"/>
            <a:chOff x="5328508" y="4694783"/>
            <a:chExt cx="3056789" cy="1614537"/>
          </a:xfrm>
        </p:grpSpPr>
        <p:pic>
          <p:nvPicPr>
            <p:cNvPr id="3074" name="Picture 2" descr="File:Peacock Islamabad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28508" y="4694783"/>
              <a:ext cx="2464942" cy="16145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777906" y="5202642"/>
              <a:ext cx="607391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64224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J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PŘÍSLOVÍ: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2545639"/>
            <a:ext cx="7632848" cy="206210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KDO JINÉMU JÁMU KOPÁ ……..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endParaRPr lang="cs-CZ" sz="32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KDO SE SMĚJE NAPOSLED ………. .</a:t>
            </a:r>
          </a:p>
          <a:p>
            <a:pPr algn="ctr"/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54398" y="2153611"/>
            <a:ext cx="7478042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KDO JINÉMU JÁMU KOPÁ, 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SÁM DO NÍ PADÁ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endParaRPr lang="cs-CZ" sz="32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KDO SE SMĚJE NAPOSLED, 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TEN SE SMĚJE NEJLÉPE.</a:t>
            </a:r>
          </a:p>
          <a:p>
            <a:pPr algn="ctr"/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611560" y="4084623"/>
            <a:ext cx="1919903" cy="2231953"/>
            <a:chOff x="3491880" y="2276872"/>
            <a:chExt cx="1919903" cy="2231953"/>
          </a:xfrm>
        </p:grpSpPr>
        <p:pic>
          <p:nvPicPr>
            <p:cNvPr id="14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85069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CO TO JE?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3038081"/>
            <a:ext cx="7632848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STOJÍ KREJČÍ NA PASECE, 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TISÍC JEHEL S SEBOU NESE.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11560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1580996" y="1988840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JEŽEK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4211960" y="1988839"/>
            <a:ext cx="3775743" cy="4224469"/>
            <a:chOff x="4211960" y="1988839"/>
            <a:chExt cx="3775743" cy="4224469"/>
          </a:xfrm>
        </p:grpSpPr>
        <p:pic>
          <p:nvPicPr>
            <p:cNvPr id="4098" name="Picture 2" descr="File:Hedgehog Gnesta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1988839"/>
              <a:ext cx="3168352" cy="42244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380312" y="5432536"/>
              <a:ext cx="607391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942970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SYNONYMUM </a:t>
            </a:r>
          </a:p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KE SLOVU: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3284302"/>
            <a:ext cx="76328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MNOHO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11560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766366" y="3284302"/>
            <a:ext cx="76328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HODNĚ, MOC, SPOUSTU, VELICE …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649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PŘEDLOŽKY: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3038081"/>
            <a:ext cx="7632848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PES – PO – ZÁDA – KOLENO – ZA – RYBKA - OD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11560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539552" y="2453306"/>
            <a:ext cx="76328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PO – ZA – OD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221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13271" y="1351592"/>
              <a:ext cx="421258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VYZNAČ HLÁSKOVOU A SLABIČNOU STAVBU SLOVA: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8816" y="3212976"/>
            <a:ext cx="76328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KRMELEC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11560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826606" y="2808196"/>
            <a:ext cx="7632848" cy="1155810"/>
            <a:chOff x="1198341" y="4827429"/>
            <a:chExt cx="7632848" cy="1155810"/>
          </a:xfrm>
        </p:grpSpPr>
        <p:sp>
          <p:nvSpPr>
            <p:cNvPr id="18" name="Ovál 17"/>
            <p:cNvSpPr/>
            <p:nvPr/>
          </p:nvSpPr>
          <p:spPr>
            <a:xfrm>
              <a:off x="4187201" y="5408223"/>
              <a:ext cx="245142" cy="214952"/>
            </a:xfrm>
            <a:prstGeom prst="ellipse">
              <a:avLst/>
            </a:prstGeom>
            <a:noFill/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0" name="Skupina 29"/>
            <p:cNvGrpSpPr/>
            <p:nvPr/>
          </p:nvGrpSpPr>
          <p:grpSpPr>
            <a:xfrm>
              <a:off x="1198341" y="4827429"/>
              <a:ext cx="7632848" cy="1155810"/>
              <a:chOff x="-1791746" y="2667101"/>
              <a:chExt cx="7632848" cy="1155810"/>
            </a:xfrm>
          </p:grpSpPr>
          <p:sp>
            <p:nvSpPr>
              <p:cNvPr id="12" name="TextovéPole 11"/>
              <p:cNvSpPr txBox="1"/>
              <p:nvPr/>
            </p:nvSpPr>
            <p:spPr>
              <a:xfrm>
                <a:off x="-1791746" y="2745693"/>
                <a:ext cx="7632848" cy="1077218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solidFill>
                      <a:schemeClr val="bg2">
                        <a:lumMod val="2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KR ME LEC</a:t>
                </a:r>
                <a:endParaRPr lang="cs-CZ" sz="3200" dirty="0">
                  <a:solidFill>
                    <a:schemeClr val="bg2">
                      <a:lumMod val="2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  <a:p>
                <a:pPr algn="ctr"/>
                <a:endParaRPr lang="cs-CZ" sz="3200" dirty="0">
                  <a:solidFill>
                    <a:schemeClr val="bg2">
                      <a:lumMod val="2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grpSp>
            <p:nvGrpSpPr>
              <p:cNvPr id="27" name="Skupina 26"/>
              <p:cNvGrpSpPr/>
              <p:nvPr/>
            </p:nvGrpSpPr>
            <p:grpSpPr>
              <a:xfrm>
                <a:off x="764538" y="2667101"/>
                <a:ext cx="2434500" cy="955872"/>
                <a:chOff x="3369309" y="1984485"/>
                <a:chExt cx="2434500" cy="955872"/>
              </a:xfrm>
            </p:grpSpPr>
            <p:cxnSp>
              <p:nvCxnSpPr>
                <p:cNvPr id="14" name="Přímá spojnice 13"/>
                <p:cNvCxnSpPr/>
                <p:nvPr/>
              </p:nvCxnSpPr>
              <p:spPr>
                <a:xfrm>
                  <a:off x="4130985" y="1984485"/>
                  <a:ext cx="0" cy="584775"/>
                </a:xfrm>
                <a:prstGeom prst="line">
                  <a:avLst/>
                </a:prstGeom>
                <a:ln w="381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4845218" y="1984485"/>
                  <a:ext cx="0" cy="584775"/>
                </a:xfrm>
                <a:prstGeom prst="line">
                  <a:avLst/>
                </a:prstGeom>
                <a:ln w="381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26" name="Skupina 25"/>
                <p:cNvGrpSpPr/>
                <p:nvPr/>
              </p:nvGrpSpPr>
              <p:grpSpPr>
                <a:xfrm>
                  <a:off x="3369309" y="2417137"/>
                  <a:ext cx="2434500" cy="523220"/>
                  <a:chOff x="3369309" y="2417137"/>
                  <a:chExt cx="2434500" cy="523220"/>
                </a:xfrm>
              </p:grpSpPr>
              <p:sp>
                <p:nvSpPr>
                  <p:cNvPr id="16" name="Ovál 15"/>
                  <p:cNvSpPr/>
                  <p:nvPr/>
                </p:nvSpPr>
                <p:spPr>
                  <a:xfrm>
                    <a:off x="4506878" y="2571271"/>
                    <a:ext cx="245142" cy="214952"/>
                  </a:xfrm>
                  <a:prstGeom prst="ellipse">
                    <a:avLst/>
                  </a:prstGeom>
                  <a:noFill/>
                  <a:ln>
                    <a:solidFill>
                      <a:schemeClr val="bg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" name="Ovál 16"/>
                  <p:cNvSpPr/>
                  <p:nvPr/>
                </p:nvSpPr>
                <p:spPr>
                  <a:xfrm>
                    <a:off x="5148064" y="2571271"/>
                    <a:ext cx="245142" cy="214952"/>
                  </a:xfrm>
                  <a:prstGeom prst="ellipse">
                    <a:avLst/>
                  </a:prstGeom>
                  <a:noFill/>
                  <a:ln>
                    <a:solidFill>
                      <a:schemeClr val="bg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9" name="TextovéPole 18"/>
                  <p:cNvSpPr txBox="1"/>
                  <p:nvPr/>
                </p:nvSpPr>
                <p:spPr>
                  <a:xfrm>
                    <a:off x="3369309" y="2417137"/>
                    <a:ext cx="410603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sz="2800" b="1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rPr>
                      <a:t>X</a:t>
                    </a:r>
                    <a:endParaRPr lang="cs-CZ" sz="2800" b="1" dirty="0">
                      <a:solidFill>
                        <a:schemeClr val="bg2">
                          <a:lumMod val="50000"/>
                        </a:schemeClr>
                      </a:solidFill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sp>
                <p:nvSpPr>
                  <p:cNvPr id="20" name="TextovéPole 19"/>
                  <p:cNvSpPr txBox="1"/>
                  <p:nvPr/>
                </p:nvSpPr>
                <p:spPr>
                  <a:xfrm>
                    <a:off x="4094464" y="2417137"/>
                    <a:ext cx="410603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sz="2800" b="1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rPr>
                      <a:t>X</a:t>
                    </a:r>
                    <a:endParaRPr lang="cs-CZ" sz="2800" b="1" dirty="0">
                      <a:solidFill>
                        <a:schemeClr val="bg2">
                          <a:lumMod val="50000"/>
                        </a:schemeClr>
                      </a:solidFill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sp>
                <p:nvSpPr>
                  <p:cNvPr id="21" name="TextovéPole 20"/>
                  <p:cNvSpPr txBox="1"/>
                  <p:nvPr/>
                </p:nvSpPr>
                <p:spPr>
                  <a:xfrm>
                    <a:off x="4803757" y="2417137"/>
                    <a:ext cx="410603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sz="2800" b="1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rPr>
                      <a:t>X</a:t>
                    </a:r>
                    <a:endParaRPr lang="cs-CZ" sz="2800" b="1" dirty="0">
                      <a:solidFill>
                        <a:schemeClr val="bg2">
                          <a:lumMod val="50000"/>
                        </a:schemeClr>
                      </a:solidFill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sp>
                <p:nvSpPr>
                  <p:cNvPr id="22" name="TextovéPole 21"/>
                  <p:cNvSpPr txBox="1"/>
                  <p:nvPr/>
                </p:nvSpPr>
                <p:spPr>
                  <a:xfrm>
                    <a:off x="5393206" y="2417137"/>
                    <a:ext cx="410603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sz="2800" b="1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rPr>
                      <a:t>X</a:t>
                    </a:r>
                    <a:endParaRPr lang="cs-CZ" sz="2800" b="1" dirty="0">
                      <a:solidFill>
                        <a:schemeClr val="bg2">
                          <a:lumMod val="50000"/>
                        </a:schemeClr>
                      </a:solidFill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sp>
                <p:nvSpPr>
                  <p:cNvPr id="24" name="TextovéPole 23"/>
                  <p:cNvSpPr txBox="1"/>
                  <p:nvPr/>
                </p:nvSpPr>
                <p:spPr>
                  <a:xfrm>
                    <a:off x="3720382" y="2417137"/>
                    <a:ext cx="410603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sz="2800" b="1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rPr>
                      <a:t>X</a:t>
                    </a:r>
                    <a:endParaRPr lang="cs-CZ" sz="2800" b="1" dirty="0">
                      <a:solidFill>
                        <a:schemeClr val="bg2">
                          <a:lumMod val="50000"/>
                        </a:schemeClr>
                      </a:solidFill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p:grpSp>
          </p:grpSp>
        </p:grpSp>
      </p:grpSp>
    </p:spTree>
    <p:extLst>
      <p:ext uri="{BB962C8B-B14F-4D97-AF65-F5344CB8AC3E}">
        <p14:creationId xmlns:p14="http://schemas.microsoft.com/office/powerpoint/2010/main" val="17718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DVĚ SLOVA ZDROBNĚLÁ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3038080"/>
            <a:ext cx="7632848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BABIČKA – AUTO – SEKAČKA – HRNÍČEK - KORUNA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11560" y="4084623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2339752" y="2564904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BABIČKA - HRNÍČEK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3635896" y="3147499"/>
            <a:ext cx="4392488" cy="2916324"/>
            <a:chOff x="3635896" y="3147499"/>
            <a:chExt cx="4392488" cy="2916324"/>
          </a:xfrm>
        </p:grpSpPr>
        <p:pic>
          <p:nvPicPr>
            <p:cNvPr id="2050" name="Picture 2" descr="File:Child pushing grandmother on plastic tricycle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3147499"/>
              <a:ext cx="3888432" cy="29163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524328" y="5092877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29397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SLOŽ ZE SLABIK ČTYŘI SLOVA: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2756811">
            <a:off x="1602992" y="3531089"/>
            <a:ext cx="1717402" cy="584775"/>
          </a:xfrm>
          <a:prstGeom prst="rect">
            <a:avLst/>
          </a:prstGeom>
          <a:solidFill>
            <a:schemeClr val="accent3"/>
          </a:solidFill>
          <a:ln>
            <a:solidFill>
              <a:srgbClr val="FFFF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KŮ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 rot="1426805">
            <a:off x="3680890" y="2276276"/>
            <a:ext cx="1717402" cy="584775"/>
          </a:xfrm>
          <a:prstGeom prst="rect">
            <a:avLst/>
          </a:prstGeom>
          <a:solidFill>
            <a:schemeClr val="accent3"/>
          </a:solidFill>
          <a:ln>
            <a:solidFill>
              <a:srgbClr val="FFFF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ZLE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80890" y="3997617"/>
            <a:ext cx="1717402" cy="584775"/>
          </a:xfrm>
          <a:prstGeom prst="rect">
            <a:avLst/>
          </a:prstGeom>
          <a:solidFill>
            <a:schemeClr val="accent3"/>
          </a:solidFill>
          <a:ln>
            <a:solidFill>
              <a:srgbClr val="FFFF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KO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2338514">
            <a:off x="6436983" y="4390027"/>
            <a:ext cx="1717402" cy="584775"/>
          </a:xfrm>
          <a:prstGeom prst="rect">
            <a:avLst/>
          </a:prstGeom>
          <a:solidFill>
            <a:schemeClr val="accent3"/>
          </a:solidFill>
          <a:ln>
            <a:solidFill>
              <a:srgbClr val="FFFF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TĚ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474078">
            <a:off x="6012160" y="2699527"/>
            <a:ext cx="1717402" cy="584775"/>
          </a:xfrm>
          <a:prstGeom prst="rect">
            <a:avLst/>
          </a:prstGeom>
          <a:solidFill>
            <a:schemeClr val="accent3"/>
          </a:solidFill>
          <a:ln>
            <a:solidFill>
              <a:srgbClr val="FFFF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KACH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19493743">
            <a:off x="766366" y="2407139"/>
            <a:ext cx="1717402" cy="584775"/>
          </a:xfrm>
          <a:prstGeom prst="rect">
            <a:avLst/>
          </a:prstGeom>
          <a:solidFill>
            <a:schemeClr val="accent3"/>
          </a:solidFill>
          <a:ln>
            <a:solidFill>
              <a:srgbClr val="FFFF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JEH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9942666">
            <a:off x="5175163" y="5443237"/>
            <a:ext cx="1717402" cy="584775"/>
          </a:xfrm>
          <a:prstGeom prst="rect">
            <a:avLst/>
          </a:prstGeom>
          <a:solidFill>
            <a:schemeClr val="accent3"/>
          </a:solidFill>
          <a:ln>
            <a:solidFill>
              <a:srgbClr val="FFFF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NĚ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20652666">
            <a:off x="3178999" y="4987596"/>
            <a:ext cx="1717402" cy="584775"/>
          </a:xfrm>
          <a:prstGeom prst="rect">
            <a:avLst/>
          </a:prstGeom>
          <a:solidFill>
            <a:schemeClr val="accent3"/>
          </a:solidFill>
          <a:ln>
            <a:solidFill>
              <a:srgbClr val="FFFF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NĚ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Slunce 14">
            <a:hlinkClick r:id="rId2" action="ppaction://hlinksldjump" highlightClick="1"/>
          </p:cNvPr>
          <p:cNvSpPr/>
          <p:nvPr/>
        </p:nvSpPr>
        <p:spPr>
          <a:xfrm>
            <a:off x="8147161" y="5589240"/>
            <a:ext cx="720000" cy="72000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17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1186924" y="2597704"/>
            <a:ext cx="6374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KACHNĚ, JEHNĚ, KŮZLE, KOTĚ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3701964" y="3263875"/>
            <a:ext cx="4738864" cy="3002209"/>
            <a:chOff x="3552534" y="3219252"/>
            <a:chExt cx="4738864" cy="3002209"/>
          </a:xfrm>
        </p:grpSpPr>
        <p:pic>
          <p:nvPicPr>
            <p:cNvPr id="2050" name="Picture 2" descr="File:Sleeping baby cat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2534" y="3219252"/>
              <a:ext cx="4176987" cy="30022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7684007" y="4182282"/>
              <a:ext cx="607391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598169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843808" y="1021379"/>
            <a:ext cx="3456384" cy="113877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JE 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„A“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SLABIKA?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2426823" y="2780928"/>
            <a:ext cx="452144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ANO </a:t>
            </a: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A-HOJ, A-RA, …)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7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Ř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UHÁDNI HÁDANKU: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2545639"/>
            <a:ext cx="7632848" cy="206210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ZNÁTE TLUSTOU HOLČIČKU?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NOSÍ ŽLUTOU SUKNIČKU.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KDYŽ JSME JI SVLÉKALI, VŠICHNI JSME PLAKALI.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0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1218257" y="1960864"/>
            <a:ext cx="16674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CIBULE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3347864" y="2065265"/>
            <a:ext cx="5092964" cy="4048474"/>
            <a:chOff x="3347864" y="2065265"/>
            <a:chExt cx="5092964" cy="4048474"/>
          </a:xfrm>
        </p:grpSpPr>
        <p:pic>
          <p:nvPicPr>
            <p:cNvPr id="3074" name="Picture 2" descr="File:Onion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2065265"/>
              <a:ext cx="4608512" cy="40484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833437" y="4226905"/>
              <a:ext cx="607391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046571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JMÉNA DĚTÍ: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04863" y="2023092"/>
            <a:ext cx="7632848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MYŠKA MILOVALA SÝR EMENTÁL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endParaRPr lang="cs-CZ" sz="32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NOVÝ ZÁVOJ TATÍNEK ROZTRHAL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endParaRPr lang="cs-CZ" sz="32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VLAŠIM ON NIKDY NENAVŠTÍVIL.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06921" y="4577637"/>
            <a:ext cx="1622256" cy="1751546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1061560" y="1852375"/>
            <a:ext cx="7632848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MYŠ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MIL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OVALA SÝR EMENTÁL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endParaRPr lang="cs-CZ" sz="32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NOVÝ ZÁ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VOJ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TÍNEK ROZTRHAL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endParaRPr lang="cs-CZ" sz="32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VLA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ŠIM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NIKDY NENAVŠTÍVIL.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220071" y="4406920"/>
            <a:ext cx="2376265" cy="1974440"/>
            <a:chOff x="5158044" y="3312400"/>
            <a:chExt cx="2895164" cy="3068960"/>
          </a:xfrm>
        </p:grpSpPr>
        <p:pic>
          <p:nvPicPr>
            <p:cNvPr id="5122" name="Picture 2" descr="C:\Users\pc\Desktop\Itálie Gargáno 72012\CIMG1022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243" t="19702"/>
            <a:stretch/>
          </p:blipFill>
          <p:spPr bwMode="auto">
            <a:xfrm>
              <a:off x="5868144" y="3312400"/>
              <a:ext cx="2185064" cy="30689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5158044" y="6064533"/>
              <a:ext cx="696577" cy="2550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71323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Š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867491"/>
            <a:ext cx="5256584" cy="144655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tři SLOVA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, VE KTERÝCH SE NA KONCI PÍŠE PÍSMENKO 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„P“.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2791860"/>
            <a:ext cx="7632848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SU_			CHLÉ_</a:t>
            </a:r>
          </a:p>
          <a:p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	  HOLU_			ŠÍ_</a:t>
            </a:r>
          </a:p>
          <a:p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	LU_			SRU_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755576" y="2314041"/>
            <a:ext cx="7632848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SUP	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		CHLÉB</a:t>
            </a:r>
          </a:p>
          <a:p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	  HOLUB			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ŠÍP</a:t>
            </a:r>
          </a:p>
          <a:p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LUP	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		SRUB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4008539" y="4036289"/>
            <a:ext cx="3269628" cy="2175972"/>
            <a:chOff x="4008539" y="4036289"/>
            <a:chExt cx="3269628" cy="2175972"/>
          </a:xfrm>
        </p:grpSpPr>
        <p:pic>
          <p:nvPicPr>
            <p:cNvPr id="6146" name="Picture 2" descr="File:Rupell's Griffon Vulture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88274" y="4036289"/>
              <a:ext cx="2789893" cy="21759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4008539" y="594736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124539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Co PÍŠEME 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ZA VĚTOU ROZKAZOVACÍ?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Slunce 5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0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491880" y="3173900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.	!</a:t>
            </a:r>
            <a:endParaRPr lang="cs-CZ" sz="9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893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SEŘAĎ PODLE ABECEDY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3038081"/>
            <a:ext cx="7632848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LOKET – PECKA – KŘIVOKLÁT – KYNŽVART – HOUSKA - FRÝDLANT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506920" y="2039382"/>
            <a:ext cx="4608512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FRÝDLANT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HOUSKA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KŘIVOKLÁT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KYNŽVART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LOKET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PECKA  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3923928" y="3727070"/>
            <a:ext cx="4379852" cy="2582250"/>
            <a:chOff x="3923928" y="3727070"/>
            <a:chExt cx="4379852" cy="2582250"/>
          </a:xfrm>
        </p:grpSpPr>
        <p:pic>
          <p:nvPicPr>
            <p:cNvPr id="7170" name="Picture 2" descr="File:Loket Castle Bohemia Czech Rep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3727070"/>
              <a:ext cx="3875796" cy="25822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799724" y="4978648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Obr.12</a:t>
              </a:r>
              <a:endParaRPr lang="cs-CZ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4065207" y="5852129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LOKET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949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329155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SPOJKY.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033" y="2648525"/>
            <a:ext cx="7632848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BOB A BOBEK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ĚHALI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OKOLO KLOBOUKU, KTERÝ BYL CELÝ MOKRÝ.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3358654" y="3140968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 - KTERÝ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6919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Y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898268"/>
            <a:ext cx="5256584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KTERÝ Z VĚTNÝCH CELKŮ MŮŽEME OZNAČIT JAKO SOUVĚTÍ.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7373" y="2318682"/>
            <a:ext cx="7632848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RUMCAJS S MANKOU ŽILI V LESE ŘÁHOLCI.</a:t>
            </a:r>
          </a:p>
          <a:p>
            <a:pPr algn="ctr"/>
            <a:endParaRPr lang="cs-CZ" sz="32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RUMCAJS UČIL CIPÍSKA STŘÍLET A MANKA JIM VAŘILA VEČEŘI.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506921" y="4653136"/>
            <a:ext cx="1760824" cy="1729707"/>
            <a:chOff x="3491880" y="2276872"/>
            <a:chExt cx="1919903" cy="2303411"/>
          </a:xfrm>
        </p:grpSpPr>
        <p:pic>
          <p:nvPicPr>
            <p:cNvPr id="11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4610080" y="4293381"/>
              <a:ext cx="644675" cy="2869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887373" y="3057346"/>
            <a:ext cx="7632848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RUMCAJS UČIL CIPÍSKA STŘÍLET A MANKA JIM VAŘILA VEČEŘI.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281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/>
      <p:bldP spid="1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9176" y="1067644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VYMYSLI TŘI RŮZNÉ VÝZNAMY SLOVA: 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366" y="3284302"/>
            <a:ext cx="76328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OKO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876230" y="2174155"/>
            <a:ext cx="51125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OKO NA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PUNČOŠE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OKO NA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POLÉVCE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LIDSKÉ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OKO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PYTLÁCKÉ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OKO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HORSKÉ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JEZÍRKO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552856" y="2179474"/>
            <a:ext cx="2837515" cy="2904575"/>
            <a:chOff x="5552856" y="2179474"/>
            <a:chExt cx="2837515" cy="2904575"/>
          </a:xfrm>
        </p:grpSpPr>
        <p:pic>
          <p:nvPicPr>
            <p:cNvPr id="9218" name="Picture 2" descr="File:Cats eye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93674" y="2179474"/>
              <a:ext cx="2796697" cy="26891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5552856" y="486860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73754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Ž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1113712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ANTONYMUM KE SLOVU: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253626"/>
            <a:ext cx="7632848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ŠTÍHLÝ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Slunce 7">
            <a:hlinkClick r:id="rId2" action="ppaction://hlinksldjump" highlightClick="1"/>
          </p:cNvPr>
          <p:cNvSpPr/>
          <p:nvPr/>
        </p:nvSpPr>
        <p:spPr>
          <a:xfrm>
            <a:off x="8172400" y="5589240"/>
            <a:ext cx="720080" cy="720080"/>
          </a:xfrm>
          <a:prstGeom prst="sun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10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541737" y="2662434"/>
            <a:ext cx="538553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TLUSTÝ 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OBÉZNÍ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TĚLNATÝ</a:t>
            </a:r>
          </a:p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OTYLÝ</a:t>
            </a:r>
          </a:p>
          <a:p>
            <a:pPr algn="ctr"/>
            <a:endParaRPr lang="cs-CZ" sz="32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4752020" y="2343207"/>
            <a:ext cx="2631033" cy="3770532"/>
            <a:chOff x="4752020" y="2343207"/>
            <a:chExt cx="2631033" cy="3770532"/>
          </a:xfrm>
        </p:grpSpPr>
        <p:pic>
          <p:nvPicPr>
            <p:cNvPr id="12290" name="Picture 2" descr="File:Cgs fat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2020" y="2343207"/>
              <a:ext cx="2631033" cy="35080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4752145" y="589829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207946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1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Slunce 4">
            <a:hlinkClick r:id="rId2" action="ppaction://hlinksldjump" highlightClick="1"/>
          </p:cNvPr>
          <p:cNvSpPr/>
          <p:nvPr/>
        </p:nvSpPr>
        <p:spPr>
          <a:xfrm>
            <a:off x="8172400" y="5609282"/>
            <a:ext cx="720080" cy="720080"/>
          </a:xfrm>
          <a:prstGeom prst="su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43708" y="1067644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VYJMENUJ SAMOHLÁSKY, KTERÉ OBSAHUJE SLOVO: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2924944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DVACETIKORUNY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9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2951820" y="2340169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A-E-I-O-U-Y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3419872" y="3458794"/>
            <a:ext cx="2868253" cy="2594568"/>
            <a:chOff x="3131840" y="3626893"/>
            <a:chExt cx="2868253" cy="2594568"/>
          </a:xfrm>
        </p:grpSpPr>
        <p:pic>
          <p:nvPicPr>
            <p:cNvPr id="3076" name="Picture 4" descr="File:20 Korun revers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1840" y="3626893"/>
              <a:ext cx="2616225" cy="25945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5496037" y="5861600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Obr.16</a:t>
              </a:r>
              <a:endParaRPr lang="cs-CZ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330815" y="3217331"/>
            <a:ext cx="2868253" cy="2594568"/>
            <a:chOff x="3131840" y="3626893"/>
            <a:chExt cx="2868253" cy="2594568"/>
          </a:xfrm>
        </p:grpSpPr>
        <p:pic>
          <p:nvPicPr>
            <p:cNvPr id="19" name="Picture 4" descr="File:20 Korun revers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1840" y="3626893"/>
              <a:ext cx="2616225" cy="25945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5496037" y="5861600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77477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2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Slunce 4">
            <a:hlinkClick r:id="rId2" action="ppaction://hlinksldjump" highlightClick="1"/>
          </p:cNvPr>
          <p:cNvSpPr/>
          <p:nvPr/>
        </p:nvSpPr>
        <p:spPr>
          <a:xfrm>
            <a:off x="8172400" y="5609282"/>
            <a:ext cx="720080" cy="720080"/>
          </a:xfrm>
          <a:prstGeom prst="su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43708" y="1067644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VYJMENUJ MĚKKÉ SOUHLÁSKY.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8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1843228" y="2780928"/>
            <a:ext cx="545754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Ž-Š-Č-Ř-C-J-Ď-Ť-Ň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169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Slunce 4">
            <a:hlinkClick r:id="rId2" action="ppaction://hlinksldjump" highlightClick="1"/>
          </p:cNvPr>
          <p:cNvSpPr/>
          <p:nvPr/>
        </p:nvSpPr>
        <p:spPr>
          <a:xfrm>
            <a:off x="8172400" y="5609282"/>
            <a:ext cx="720080" cy="720080"/>
          </a:xfrm>
          <a:prstGeom prst="su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43708" y="1283087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UHÁDNEŠ ZVÍŘE?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8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2213738" y="2420888"/>
            <a:ext cx="4716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E-T-N-P-O-Ý-R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13738" y="2439516"/>
            <a:ext cx="4716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NETOPÝR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242451" y="3125202"/>
            <a:ext cx="4889131" cy="3319420"/>
            <a:chOff x="3242451" y="3125202"/>
            <a:chExt cx="4889131" cy="3319420"/>
          </a:xfrm>
        </p:grpSpPr>
        <p:pic>
          <p:nvPicPr>
            <p:cNvPr id="11266" name="Picture 2" descr="File:Bat Entangled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2451" y="3125202"/>
              <a:ext cx="4425893" cy="33194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627526" y="501322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74527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4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Slunce 4">
            <a:hlinkClick r:id="rId2" action="ppaction://hlinksldjump" highlightClick="1"/>
          </p:cNvPr>
          <p:cNvSpPr/>
          <p:nvPr/>
        </p:nvSpPr>
        <p:spPr>
          <a:xfrm>
            <a:off x="8172400" y="5609282"/>
            <a:ext cx="720080" cy="720080"/>
          </a:xfrm>
          <a:prstGeom prst="su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43708" y="1283087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PŘEČTI SPRÁVNĚ VĚTU: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8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1724625" y="1930772"/>
            <a:ext cx="57911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TETA MÁ NOVÉ AUTO.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74424" y="2515547"/>
            <a:ext cx="5395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.OTUA ÉVON ÁM ATET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3275856" y="2658697"/>
            <a:ext cx="4883021" cy="3310625"/>
            <a:chOff x="3275856" y="2658697"/>
            <a:chExt cx="4883021" cy="3310625"/>
          </a:xfrm>
        </p:grpSpPr>
        <p:pic>
          <p:nvPicPr>
            <p:cNvPr id="10242" name="Picture 2" descr="File:1956 VW Beatle AL-11-12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2658697"/>
              <a:ext cx="4408649" cy="3310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7654821" y="5105484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735698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46931"/>
              <a:ext cx="313394" cy="40011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5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Slunce 4">
            <a:hlinkClick r:id="rId2" action="ppaction://hlinksldjump" highlightClick="1"/>
          </p:cNvPr>
          <p:cNvSpPr/>
          <p:nvPr/>
        </p:nvSpPr>
        <p:spPr>
          <a:xfrm>
            <a:off x="8172400" y="5609282"/>
            <a:ext cx="720080" cy="720080"/>
          </a:xfrm>
          <a:prstGeom prst="su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43708" y="1283087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VYJMENUJ DRUHY VĚT: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06920" y="4097230"/>
            <a:ext cx="1919903" cy="2231953"/>
            <a:chOff x="3491880" y="2276872"/>
            <a:chExt cx="1919903" cy="2231953"/>
          </a:xfrm>
        </p:grpSpPr>
        <p:pic>
          <p:nvPicPr>
            <p:cNvPr id="8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2015716" y="2420888"/>
            <a:ext cx="51125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VĚTA OZNAMOVACÍ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VĚTA TÁZACÍ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VĚTA ROZKAZOVACÍ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VĚTA PŘACÍ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66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6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Slunce 4">
            <a:hlinkClick r:id="rId2" action="ppaction://hlinksldjump" highlightClick="1"/>
          </p:cNvPr>
          <p:cNvSpPr/>
          <p:nvPr/>
        </p:nvSpPr>
        <p:spPr>
          <a:xfrm>
            <a:off x="8172400" y="5609282"/>
            <a:ext cx="720080" cy="720080"/>
          </a:xfrm>
          <a:prstGeom prst="su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43708" y="1283087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NAJDI RÝMY KE SLOVŮM: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2420888"/>
            <a:ext cx="343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ROHY - ……….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LAVICE - ……….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883293" y="3756418"/>
            <a:ext cx="1919903" cy="2231953"/>
            <a:chOff x="3491880" y="2276872"/>
            <a:chExt cx="1919903" cy="2231953"/>
          </a:xfrm>
        </p:grpSpPr>
        <p:pic>
          <p:nvPicPr>
            <p:cNvPr id="9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791580" y="2260359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ROHY - NOHY, SLOHY, STOHY, …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LAVICE – PALICE, OPICE, ČEPICE, …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534334" y="3861048"/>
            <a:ext cx="4062002" cy="2640574"/>
            <a:chOff x="3336262" y="2396876"/>
            <a:chExt cx="4780032" cy="3216948"/>
          </a:xfrm>
        </p:grpSpPr>
        <p:pic>
          <p:nvPicPr>
            <p:cNvPr id="8194" name="Picture 2" descr="File:Monkey waiting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36262" y="2396876"/>
              <a:ext cx="4170114" cy="31699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506377" y="5351354"/>
              <a:ext cx="609917" cy="2624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957827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7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Slunce 4">
            <a:hlinkClick r:id="rId2" action="ppaction://hlinksldjump" highlightClick="1"/>
          </p:cNvPr>
          <p:cNvSpPr/>
          <p:nvPr/>
        </p:nvSpPr>
        <p:spPr>
          <a:xfrm>
            <a:off x="8172400" y="5609282"/>
            <a:ext cx="720080" cy="720080"/>
          </a:xfrm>
          <a:prstGeom prst="su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43708" y="852200"/>
            <a:ext cx="5256584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JAKÁ PÍSMENKA MÁ NAŠE ABECEDA NAVÍC OPROTI ABECEDĚ ANGLICKÉ?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883293" y="3756418"/>
            <a:ext cx="1919903" cy="2231953"/>
            <a:chOff x="3491880" y="2276872"/>
            <a:chExt cx="1919903" cy="2231953"/>
          </a:xfrm>
        </p:grpSpPr>
        <p:pic>
          <p:nvPicPr>
            <p:cNvPr id="8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2411760" y="2715583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Č-Ď-CH-Ň-Ř-Š-Ť-Ž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0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1" y="599951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8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Slunce 4">
            <a:hlinkClick r:id="rId2" action="ppaction://hlinksldjump" highlightClick="1"/>
          </p:cNvPr>
          <p:cNvSpPr/>
          <p:nvPr/>
        </p:nvSpPr>
        <p:spPr>
          <a:xfrm>
            <a:off x="8172400" y="5609282"/>
            <a:ext cx="720080" cy="720080"/>
          </a:xfrm>
          <a:prstGeom prst="su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43708" y="1283087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PŘEČTI SPRÁVNĚ: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883293" y="3756418"/>
            <a:ext cx="1919903" cy="2231953"/>
            <a:chOff x="3491880" y="2276872"/>
            <a:chExt cx="1919903" cy="2231953"/>
          </a:xfrm>
        </p:grpSpPr>
        <p:pic>
          <p:nvPicPr>
            <p:cNvPr id="8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1501290" y="2556808"/>
            <a:ext cx="65220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PE3KOVI  BRA3  SPA3LI, JAK 8AHLÍ  LO3  S3LELI  Z  PI100LE.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01290" y="1916832"/>
            <a:ext cx="652209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PETŘÍKOVI BRATŘI SPATŘILI, JAK OSMAHLÍ LOTŘI STŘÍLELI Z PISTOLE.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852428" y="3642122"/>
            <a:ext cx="3827694" cy="2510897"/>
            <a:chOff x="3852428" y="3642122"/>
            <a:chExt cx="3827694" cy="2510897"/>
          </a:xfrm>
        </p:grpSpPr>
        <p:pic>
          <p:nvPicPr>
            <p:cNvPr id="6145" name="Picture 1" descr="F:\Obrázky\jizerka 7-12\2004-12-31 034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2428" y="3642122"/>
              <a:ext cx="3347864" cy="25108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176066" y="560928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5734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9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Slunce 4">
            <a:hlinkClick r:id="rId2" action="ppaction://hlinksldjump" highlightClick="1"/>
          </p:cNvPr>
          <p:cNvSpPr/>
          <p:nvPr/>
        </p:nvSpPr>
        <p:spPr>
          <a:xfrm>
            <a:off x="8172400" y="5609282"/>
            <a:ext cx="720080" cy="720080"/>
          </a:xfrm>
          <a:prstGeom prst="su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43708" y="1283087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VYLUŠTI RÉBUS: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3455876" y="2011248"/>
            <a:ext cx="2232248" cy="3939540"/>
            <a:chOff x="3131840" y="2084513"/>
            <a:chExt cx="2232248" cy="3939540"/>
          </a:xfrm>
        </p:grpSpPr>
        <p:sp>
          <p:nvSpPr>
            <p:cNvPr id="8" name="TextovéPole 7"/>
            <p:cNvSpPr txBox="1"/>
            <p:nvPr/>
          </p:nvSpPr>
          <p:spPr>
            <a:xfrm>
              <a:off x="3131840" y="2084513"/>
              <a:ext cx="2232248" cy="39395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50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rial" pitchFamily="34" charset="0"/>
                  <a:cs typeface="Arial" pitchFamily="34" charset="0"/>
                </a:rPr>
                <a:t>O</a:t>
              </a:r>
              <a:endParaRPr lang="cs-CZ" sz="250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815916" y="3761896"/>
              <a:ext cx="86409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>
                  <a:latin typeface="Arial" pitchFamily="34" charset="0"/>
                  <a:cs typeface="Arial" pitchFamily="34" charset="0"/>
                </a:rPr>
                <a:t>LÁ</a:t>
              </a:r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883293" y="3756418"/>
            <a:ext cx="1919903" cy="2231953"/>
            <a:chOff x="3491880" y="2276872"/>
            <a:chExt cx="1919903" cy="2231953"/>
          </a:xfrm>
        </p:grpSpPr>
        <p:pic>
          <p:nvPicPr>
            <p:cNvPr id="13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2803196" y="2011248"/>
            <a:ext cx="3600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 – O - LÁ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VOLÁ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4382816" y="3233737"/>
            <a:ext cx="3566746" cy="3095625"/>
            <a:chOff x="4380020" y="3144266"/>
            <a:chExt cx="3566746" cy="3095625"/>
          </a:xfrm>
        </p:grpSpPr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80020" y="3144266"/>
              <a:ext cx="3095625" cy="3095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7442710" y="5393838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28765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11560" y="586767"/>
            <a:ext cx="900000" cy="900000"/>
            <a:chOff x="611560" y="586767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611560" y="586767"/>
              <a:ext cx="900000" cy="900000"/>
            </a:xfrm>
            <a:prstGeom prst="hexagon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58211" y="836711"/>
              <a:ext cx="606698" cy="40011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10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6" name="Slunce 5">
            <a:hlinkClick r:id="rId2" action="ppaction://hlinksldjump" highlightClick="1"/>
          </p:cNvPr>
          <p:cNvSpPr/>
          <p:nvPr/>
        </p:nvSpPr>
        <p:spPr>
          <a:xfrm>
            <a:off x="8172400" y="5609282"/>
            <a:ext cx="720080" cy="720080"/>
          </a:xfrm>
          <a:prstGeom prst="su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943708" y="1067644"/>
            <a:ext cx="5256584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VYJMENUJ OBOJETNÉ SOUHLÁSKY: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883293" y="3756418"/>
            <a:ext cx="1919903" cy="2231953"/>
            <a:chOff x="3491880" y="2276872"/>
            <a:chExt cx="1919903" cy="2231953"/>
          </a:xfrm>
        </p:grpSpPr>
        <p:pic>
          <p:nvPicPr>
            <p:cNvPr id="9" name="Picture 2" descr="File:Hamsa hand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76872"/>
              <a:ext cx="1919903" cy="2231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610080" y="42933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2519772" y="2977749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B-F-L-M-P-S-V-Z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252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01: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MichaelPhilip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Hamsa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hand.svg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File:Hamsa_hand.svg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02: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JUMPINGMANIAC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Baby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Duck.jpg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2009-09-10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File:Baby_Duck.jpg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ALCHEMICA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River-Nile-near-Aswan.jpg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1996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WWW: 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File:River-Nile-near-Aswan.jpg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04: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EVAN-AMOS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Belt-clothing.jpg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2010-08-27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2012-08-04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File:Belt-clothing.jpg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416675"/>
            <a:ext cx="6588732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05: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Guillotine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Gina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Raspberry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Blackout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Cake.jpg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2006-09-20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File:Raspberry_Blackout_Cake.jpg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06: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URNES, TORE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Peacock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Islamabad.jpg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2008-06-20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File:Peacock_Islamabad.jpg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BERGENWALL AW, JOANNE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Hedgehog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Gnesta.jpg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2009-06-28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WWW: 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File:Hedgehog_Gnesta.jpg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08: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LIPEDIA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Sleeping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baby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cat.jpg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2009-02-26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File:Sleeping_baby_cat.jpg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416675"/>
            <a:ext cx="6588732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58828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09: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GOVAN, DONOVAN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Onion.jpg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2005-04-24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File:Onion.jpg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10: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vlastní archiv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11: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SHEARS, TRISHA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Rupell's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Griffon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Vulture.jpg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2007-03-27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WWW: 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http://commons.wikimedia.org/wiki/File:Rupell%27s_Griffon_Vulture.jpg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12: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LIPEDIA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pl-PL" sz="1600" dirty="0">
                <a:latin typeface="Arial" pitchFamily="34" charset="0"/>
                <a:cs typeface="Arial" pitchFamily="34" charset="0"/>
              </a:rPr>
              <a:t>Loket Castle Bohemia Czech </a:t>
            </a:r>
            <a:r>
              <a:rPr lang="pl-PL" sz="1600" dirty="0" smtClean="0">
                <a:latin typeface="Arial" pitchFamily="34" charset="0"/>
                <a:cs typeface="Arial" pitchFamily="34" charset="0"/>
              </a:rPr>
              <a:t>Rep.jpg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2007-06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File:Loket_Castle_Bohemia_Czech_Rep.jpg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416675"/>
            <a:ext cx="6588732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5989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13: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BRUNET, GUYLAINE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Cats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eye.jpg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2008-03-07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File:Cats_eye.jpg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14: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SHEARS, TRISHA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Cgs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fat.JPG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2008-05-08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WWW: 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File:Cgs_fat.JPG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15: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SCOTT, CATHERINE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Child pushing grandmother on plastic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tricycle.jpg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2008-08-11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File:Child_pushing_grandmother_on_plastic_tricycle.jpg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PROMÉTHÉE33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20 Korun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revers.png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2012-05-30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http://commons.wikimedia.org/wiki/File:20_Korun_revers.png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416675"/>
            <a:ext cx="6588732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1411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17: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RAVI, JOE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Bat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Entangled.JPG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2007-08-18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File:Bat_Entangled.JPG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18: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ALFVANBEEM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1956 VW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Beatle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AL-11-12.jpg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2010-07-10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WWW: 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http://commons.wikimedia.org/wiki/File:1956_VW_Beatle_AL-11-12.jpg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19: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SWASTIVERMA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Monkey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waiting.jpg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2011-12-31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File:Monkey_waiting.jpg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20: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vlastní archiv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21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Galerie Office.mictosoft.com.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416675"/>
            <a:ext cx="6588732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23907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Vlastní 4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FF0000"/>
      </a:accent2>
      <a:accent3>
        <a:srgbClr val="FFFF00"/>
      </a:accent3>
      <a:accent4>
        <a:srgbClr val="007DEA"/>
      </a:accent4>
      <a:accent5>
        <a:srgbClr val="7030A0"/>
      </a:accent5>
      <a:accent6>
        <a:srgbClr val="FF33CC"/>
      </a:accent6>
      <a:hlink>
        <a:srgbClr val="C00000"/>
      </a:hlink>
      <a:folHlink>
        <a:srgbClr val="0070C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2675</TotalTime>
  <Words>2488</Words>
  <Application>Microsoft Office PowerPoint</Application>
  <PresentationFormat>Předvádění na obrazovce (4:3)</PresentationFormat>
  <Paragraphs>506</Paragraphs>
  <Slides>49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49</vt:i4>
      </vt:variant>
    </vt:vector>
  </HeadingPairs>
  <TitlesOfParts>
    <vt:vector size="51" baseType="lpstr">
      <vt:lpstr>Aspekt</vt:lpstr>
      <vt:lpstr>Acrobat Document</vt:lpstr>
      <vt:lpstr>Název školy: Svobodná základní škola,o.p.s. Autor: Karolína Bryczová Vasková Název materiálu: VY_32_INOVACE_13_ČESKÝJAZYK _CO UŽ UMÍME Název: CO UŽ UMÍME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366</cp:revision>
  <dcterms:created xsi:type="dcterms:W3CDTF">2012-03-31T12:09:58Z</dcterms:created>
  <dcterms:modified xsi:type="dcterms:W3CDTF">2012-08-05T16:47:43Z</dcterms:modified>
</cp:coreProperties>
</file>