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1" r:id="rId3"/>
    <p:sldId id="269" r:id="rId4"/>
    <p:sldId id="263" r:id="rId5"/>
    <p:sldId id="264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5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49866-8C0B-4BE6-9B37-F646CF714CA7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C4232F-0646-4971-9FDF-8A02590680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297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703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346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439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816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62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594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779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351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4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496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40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819E0-B068-4B4B-90BE-F898E6C9731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FD970-60E9-4784-9B5F-C14B2A469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6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32042" y="179990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VY_32_INOVACE_2M3-1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12.6.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2012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Písemné sčítání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vyvození a procvičení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písemného sčítání  do 100 bez přechodu a s přechodem desítky. Strany 4, 6, 8 slouží k ověření správnosti výsledků z předchozích stránek.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Hana Konečná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222676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v životě setkáme s písemným </a:t>
            </a:r>
            <a:r>
              <a:rPr lang="cs-CZ" dirty="0" smtClean="0"/>
              <a:t>sčítáním?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Při sčítání více čísel</a:t>
            </a:r>
          </a:p>
          <a:p>
            <a:r>
              <a:rPr lang="cs-CZ" dirty="0" smtClean="0"/>
              <a:t>V obchodě</a:t>
            </a:r>
          </a:p>
          <a:p>
            <a:r>
              <a:rPr lang="cs-CZ" dirty="0" smtClean="0"/>
              <a:t>V restauraci…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endParaRPr lang="cs-CZ" dirty="0"/>
          </a:p>
        </p:txBody>
      </p:sp>
      <p:pic>
        <p:nvPicPr>
          <p:cNvPr id="1026" name="Picture 2" descr="C:\Users\Hana\AppData\Local\Microsoft\Windows\Temporary Internet Files\Content.IE5\PYEXBLQ0\MC9002331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45024"/>
            <a:ext cx="2527426" cy="260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406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	55		46		72		13	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44</a:t>
            </a:r>
            <a:r>
              <a:rPr lang="cs-CZ" dirty="0" smtClean="0"/>
              <a:t>		</a:t>
            </a:r>
            <a:r>
              <a:rPr lang="cs-CZ" u="sng" dirty="0" smtClean="0"/>
              <a:t>52</a:t>
            </a:r>
            <a:r>
              <a:rPr lang="cs-CZ" dirty="0" smtClean="0"/>
              <a:t>		</a:t>
            </a:r>
            <a:r>
              <a:rPr lang="cs-CZ" u="sng" dirty="0" smtClean="0"/>
              <a:t>25</a:t>
            </a:r>
            <a:r>
              <a:rPr lang="cs-CZ" dirty="0" smtClean="0"/>
              <a:t>		</a:t>
            </a:r>
            <a:r>
              <a:rPr lang="cs-CZ" u="sng" dirty="0" smtClean="0"/>
              <a:t>83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675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	55		46		72		13	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44</a:t>
            </a:r>
            <a:r>
              <a:rPr lang="cs-CZ" dirty="0" smtClean="0"/>
              <a:t>		</a:t>
            </a:r>
            <a:r>
              <a:rPr lang="cs-CZ" u="sng" dirty="0" smtClean="0"/>
              <a:t>52</a:t>
            </a:r>
            <a:r>
              <a:rPr lang="cs-CZ" dirty="0" smtClean="0"/>
              <a:t>		</a:t>
            </a:r>
            <a:r>
              <a:rPr lang="cs-CZ" u="sng" dirty="0" smtClean="0"/>
              <a:t>25</a:t>
            </a:r>
            <a:r>
              <a:rPr lang="cs-CZ" dirty="0" smtClean="0"/>
              <a:t>		</a:t>
            </a:r>
            <a:r>
              <a:rPr lang="cs-CZ" u="sng" dirty="0" smtClean="0"/>
              <a:t>83</a:t>
            </a:r>
          </a:p>
          <a:p>
            <a:pPr marL="0" indent="0">
              <a:buNone/>
            </a:pPr>
            <a:r>
              <a:rPr lang="cs-CZ" dirty="0" smtClean="0"/>
              <a:t>	99		98		97		96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0" name="Picture 2" descr="C:\Users\Hana\AppData\Local\Microsoft\Windows\Temporary Internet Files\Content.IE5\80FO94J4\MC900280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45024"/>
            <a:ext cx="1946495" cy="285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616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jak se počítají takové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15		66		34		83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u="sng" dirty="0" smtClean="0"/>
              <a:t>16</a:t>
            </a:r>
            <a:r>
              <a:rPr lang="cs-CZ" dirty="0" smtClean="0"/>
              <a:t>		</a:t>
            </a:r>
            <a:r>
              <a:rPr lang="cs-CZ" u="sng" dirty="0" smtClean="0"/>
              <a:t>27</a:t>
            </a:r>
            <a:r>
              <a:rPr lang="cs-CZ" dirty="0" smtClean="0"/>
              <a:t>		</a:t>
            </a:r>
            <a:r>
              <a:rPr lang="cs-CZ" u="sng" dirty="0" smtClean="0"/>
              <a:t>59</a:t>
            </a:r>
            <a:r>
              <a:rPr lang="cs-CZ" dirty="0" smtClean="0"/>
              <a:t>		</a:t>
            </a:r>
            <a:r>
              <a:rPr lang="cs-CZ" u="sng" dirty="0" smtClean="0"/>
              <a:t>57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863385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jak se počítají takové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15		66		34		83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16</a:t>
            </a:r>
            <a:r>
              <a:rPr lang="cs-CZ" dirty="0" smtClean="0"/>
              <a:t>		</a:t>
            </a:r>
            <a:r>
              <a:rPr lang="cs-CZ" u="sng" dirty="0" smtClean="0"/>
              <a:t>27</a:t>
            </a:r>
            <a:r>
              <a:rPr lang="cs-CZ" dirty="0" smtClean="0"/>
              <a:t>		</a:t>
            </a:r>
            <a:r>
              <a:rPr lang="cs-CZ" u="sng" dirty="0" smtClean="0"/>
              <a:t>59</a:t>
            </a:r>
            <a:r>
              <a:rPr lang="cs-CZ" dirty="0" smtClean="0"/>
              <a:t>		</a:t>
            </a:r>
            <a:r>
              <a:rPr lang="cs-CZ" u="sng" dirty="0" smtClean="0"/>
              <a:t>57</a:t>
            </a:r>
          </a:p>
          <a:p>
            <a:pPr marL="0" indent="0">
              <a:buNone/>
            </a:pPr>
            <a:r>
              <a:rPr lang="cs-CZ" dirty="0" smtClean="0"/>
              <a:t>	31		93		93	        140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Už to chápu!!! </a:t>
            </a:r>
            <a:endParaRPr lang="cs-CZ" dirty="0"/>
          </a:p>
        </p:txBody>
      </p:sp>
      <p:pic>
        <p:nvPicPr>
          <p:cNvPr id="4098" name="Picture 2" descr="C:\Users\Hana\AppData\Local\Microsoft\Windows\Temporary Internet Files\Content.IE5\PYEXBLQ0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38873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366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sám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 na správný zápis pod sebe!!!</a:t>
            </a:r>
          </a:p>
          <a:p>
            <a:pPr marL="0" indent="0">
              <a:buNone/>
            </a:pPr>
            <a:r>
              <a:rPr lang="cs-CZ" dirty="0" smtClean="0"/>
              <a:t>33 + 59 =</a:t>
            </a:r>
          </a:p>
          <a:p>
            <a:pPr marL="0" indent="0">
              <a:buNone/>
            </a:pPr>
            <a:r>
              <a:rPr lang="cs-CZ" dirty="0" smtClean="0"/>
              <a:t>55 + 55 =</a:t>
            </a:r>
          </a:p>
          <a:p>
            <a:pPr marL="0" indent="0">
              <a:buNone/>
            </a:pPr>
            <a:r>
              <a:rPr lang="cs-CZ" dirty="0" smtClean="0"/>
              <a:t>76 +  9 =</a:t>
            </a:r>
          </a:p>
          <a:p>
            <a:pPr marL="0" indent="0">
              <a:buNone/>
            </a:pPr>
            <a:r>
              <a:rPr lang="cs-CZ" dirty="0" smtClean="0"/>
              <a:t>74 + 18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635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Podařilo 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	33		55		76		74	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59</a:t>
            </a:r>
            <a:r>
              <a:rPr lang="cs-CZ" dirty="0" smtClean="0"/>
              <a:t>		</a:t>
            </a:r>
            <a:r>
              <a:rPr lang="cs-CZ" u="sng" dirty="0" smtClean="0"/>
              <a:t>55</a:t>
            </a:r>
            <a:r>
              <a:rPr lang="cs-CZ" dirty="0" smtClean="0"/>
              <a:t>		</a:t>
            </a:r>
            <a:r>
              <a:rPr lang="cs-CZ" u="sng" dirty="0" smtClean="0"/>
              <a:t>  9</a:t>
            </a:r>
            <a:r>
              <a:rPr lang="cs-CZ" dirty="0" smtClean="0"/>
              <a:t>		</a:t>
            </a:r>
            <a:r>
              <a:rPr lang="cs-CZ" u="sng" dirty="0" smtClean="0"/>
              <a:t>18</a:t>
            </a:r>
          </a:p>
          <a:p>
            <a:pPr marL="0" indent="0">
              <a:buNone/>
            </a:pPr>
            <a:r>
              <a:rPr lang="cs-CZ" dirty="0" smtClean="0"/>
              <a:t>	92	</a:t>
            </a:r>
            <a:r>
              <a:rPr lang="cs-CZ" dirty="0"/>
              <a:t> </a:t>
            </a:r>
            <a:r>
              <a:rPr lang="cs-CZ" dirty="0" smtClean="0"/>
              <a:t>       110		85		92</a:t>
            </a:r>
          </a:p>
          <a:p>
            <a:pPr marL="2228850" lvl="5" indent="0">
              <a:buNone/>
            </a:pPr>
            <a:endParaRPr lang="cs-CZ" dirty="0" smtClean="0"/>
          </a:p>
        </p:txBody>
      </p:sp>
      <p:pic>
        <p:nvPicPr>
          <p:cNvPr id="5122" name="Picture 2" descr="C:\Users\Hana\AppData\Local\Microsoft\Windows\Temporary Internet Files\Content.IE5\80FO94J4\MC900350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19257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66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 noGrp="1"/>
          </p:cNvSpPr>
          <p:nvPr>
            <p:ph type="title" idx="4294967295"/>
          </p:nvPr>
        </p:nvSpPr>
        <p:spPr>
          <a:xfrm>
            <a:off x="457200" y="274676"/>
            <a:ext cx="8229243" cy="147816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>Použitý </a:t>
            </a:r>
            <a:r>
              <a:rPr lang="cs-CZ" dirty="0" smtClean="0"/>
              <a:t>materiál: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3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0" lvl="0" indent="0">
              <a:spcBef>
                <a:spcPts val="640"/>
              </a:spcBef>
              <a:buNone/>
            </a:pPr>
            <a:r>
              <a:rPr lang="cs-CZ">
                <a:latin typeface="Calibri" pitchFamily="18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1330637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150</Words>
  <Application>Microsoft Office PowerPoint</Application>
  <PresentationFormat>Předvádění na obrazovce (4:3)</PresentationFormat>
  <Paragraphs>51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</vt:lpstr>
      <vt:lpstr>Kde se v životě setkáme s písemným sčítáním?</vt:lpstr>
      <vt:lpstr>Zopakuj si:</vt:lpstr>
      <vt:lpstr>Zopakuj si:</vt:lpstr>
      <vt:lpstr>A jak se počítají takové příklady?</vt:lpstr>
      <vt:lpstr>A jak se počítají takové příklady?</vt:lpstr>
      <vt:lpstr>Zkus sám do sešitu:</vt:lpstr>
      <vt:lpstr>Podařilo se?</vt:lpstr>
      <vt:lpstr>Použitý materiál: 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Hana</dc:creator>
  <cp:lastModifiedBy>Hana</cp:lastModifiedBy>
  <cp:revision>2</cp:revision>
  <dcterms:created xsi:type="dcterms:W3CDTF">2012-08-05T17:03:48Z</dcterms:created>
  <dcterms:modified xsi:type="dcterms:W3CDTF">2012-08-05T17:23:18Z</dcterms:modified>
</cp:coreProperties>
</file>