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2" r:id="rId2"/>
    <p:sldId id="257" r:id="rId3"/>
    <p:sldId id="259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51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BD8BBC-D886-4BB4-8A66-4CCDE8F8B93B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65E907-906E-40D3-909B-214BE64D96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724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0EB24-67CC-4266-9490-2FA49E66E11B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B4B69-6C7B-4250-9F13-4C9FEDF6B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752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0EB24-67CC-4266-9490-2FA49E66E11B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B4B69-6C7B-4250-9F13-4C9FEDF6B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36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0EB24-67CC-4266-9490-2FA49E66E11B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B4B69-6C7B-4250-9F13-4C9FEDF6B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8975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0EB24-67CC-4266-9490-2FA49E66E11B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B4B69-6C7B-4250-9F13-4C9FEDF6B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646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0EB24-67CC-4266-9490-2FA49E66E11B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B4B69-6C7B-4250-9F13-4C9FEDF6B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440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0EB24-67CC-4266-9490-2FA49E66E11B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B4B69-6C7B-4250-9F13-4C9FEDF6B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763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0EB24-67CC-4266-9490-2FA49E66E11B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B4B69-6C7B-4250-9F13-4C9FEDF6B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23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0EB24-67CC-4266-9490-2FA49E66E11B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B4B69-6C7B-4250-9F13-4C9FEDF6B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194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0EB24-67CC-4266-9490-2FA49E66E11B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B4B69-6C7B-4250-9F13-4C9FEDF6B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170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0EB24-67CC-4266-9490-2FA49E66E11B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B4B69-6C7B-4250-9F13-4C9FEDF6B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95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0EB24-67CC-4266-9490-2FA49E66E11B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B4B69-6C7B-4250-9F13-4C9FEDF6B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439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50EB24-67CC-4266-9490-2FA49E66E11B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EB4B69-6C7B-4250-9F13-4C9FEDF6B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8872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800" y="2130478"/>
            <a:ext cx="7772043" cy="3489121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Podnadpis 2"/>
          <p:cNvSpPr/>
          <p:nvPr/>
        </p:nvSpPr>
        <p:spPr>
          <a:xfrm>
            <a:off x="1339559" y="4140000"/>
            <a:ext cx="6400443" cy="2953795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32042" y="179990"/>
            <a:ext cx="9143643" cy="234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59997" y="1799996"/>
            <a:ext cx="7020004" cy="143999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2"/>
            <a:ext cx="8229243" cy="4435918"/>
          </a:xfrm>
        </p:spPr>
        <p:txBody>
          <a:bodyPr anchor="ctr" anchorCtr="1"/>
          <a:lstStyle/>
          <a:p>
            <a:pPr marL="0" lvl="0" indent="0" algn="ctr" hangingPunct="0">
              <a:buNone/>
            </a:pPr>
            <a:r>
              <a:rPr lang="cs-CZ" dirty="0" smtClean="0">
                <a:latin typeface="TrebuchetMS" pitchFamily="34"/>
              </a:rPr>
              <a:t>VY_32_INOVACE_1AJ3-1</a:t>
            </a:r>
            <a:endParaRPr lang="cs-CZ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5998" y="4320000"/>
            <a:ext cx="7740002" cy="253799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 b="1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3100" b="1" i="0" u="none" strike="noStrike" kern="1200" cap="none" spc="0" baseline="0" dirty="0">
                <a:solidFill>
                  <a:srgbClr val="000000"/>
                </a:solidFill>
                <a:uFillTx/>
                <a:latin typeface="TrebuchetMS-Bold" pitchFamily="18"/>
                <a:ea typeface="TrebuchetMS-Bold" pitchFamily="2"/>
                <a:cs typeface="TrebuchetMS-Bold" pitchFamily="2"/>
              </a:rPr>
              <a:t>VÝUKOVÝ MATERIÁL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zpracovaný v rámci projektu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EU peníze školám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Registrační číslo projektu: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kern="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22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.6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. </a:t>
            </a:r>
            <a:r>
              <a:rPr lang="cs-CZ" sz="1200" b="0" i="0" u="none" strike="noStrike" kern="1200" cap="none" spc="0" baseline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2012 </a:t>
            </a:r>
            <a:r>
              <a:rPr lang="cs-CZ" sz="120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Ročník</a:t>
            </a:r>
            <a:r>
              <a:rPr lang="cs-CZ" sz="1200" b="0" i="0" u="none" strike="noStrike" kern="1200" cap="none" spc="0" baseline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: </a:t>
            </a:r>
            <a:r>
              <a:rPr lang="cs-CZ" sz="120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I.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Název materiálu: </a:t>
            </a:r>
            <a:r>
              <a:rPr lang="cs-CZ" sz="1200" kern="0" dirty="0" err="1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Colours</a:t>
            </a:r>
            <a:r>
              <a:rPr lang="cs-CZ" sz="1200" kern="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 and </a:t>
            </a:r>
            <a:r>
              <a:rPr lang="cs-CZ" sz="1200" kern="0" dirty="0" err="1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Numbers</a:t>
            </a:r>
            <a:r>
              <a:rPr lang="cs-CZ" sz="1200" kern="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Anotace: Materiál je určen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k zopakování učiva barvy a čísla do deseti. Na straně 2 žáci pojmenovávají barvy, na straně 3 přiřazují název k barvě a na straně 4 název k číslu. 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Autor: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Hana Konečná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1061753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COLOURS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836712"/>
            <a:ext cx="6400800" cy="480208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644752" y="3452394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542923" y="4356787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747120" y="463123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822849" y="1846243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97352" y="928192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619672" y="3479304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762872" y="1218456"/>
            <a:ext cx="91440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499381" y="2564904"/>
            <a:ext cx="914400" cy="914400"/>
          </a:xfrm>
          <a:prstGeom prst="ellipse">
            <a:avLst/>
          </a:prstGeom>
          <a:solidFill>
            <a:srgbClr val="FA127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059832" y="916629"/>
            <a:ext cx="914400" cy="914400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076056" y="4174030"/>
            <a:ext cx="914400" cy="914400"/>
          </a:xfrm>
          <a:prstGeom prst="ellipse">
            <a:avLst/>
          </a:prstGeom>
          <a:solidFill>
            <a:srgbClr val="F07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42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COLOURS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blue					</a:t>
            </a:r>
          </a:p>
          <a:p>
            <a:pPr marL="0" indent="0">
              <a:buNone/>
            </a:pPr>
            <a:r>
              <a:rPr lang="cs-CZ" sz="2400" dirty="0"/>
              <a:t>g</a:t>
            </a:r>
            <a:r>
              <a:rPr lang="cs-CZ" sz="2400" dirty="0" smtClean="0"/>
              <a:t>reen						</a:t>
            </a:r>
          </a:p>
          <a:p>
            <a:pPr marL="0" indent="0">
              <a:buNone/>
            </a:pPr>
            <a:r>
              <a:rPr lang="cs-CZ" sz="2400" dirty="0" err="1"/>
              <a:t>o</a:t>
            </a:r>
            <a:r>
              <a:rPr lang="cs-CZ" sz="2400" dirty="0" err="1" smtClean="0"/>
              <a:t>range</a:t>
            </a:r>
            <a:r>
              <a:rPr lang="cs-CZ" sz="2400" dirty="0" smtClean="0"/>
              <a:t>						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ink						</a:t>
            </a:r>
          </a:p>
          <a:p>
            <a:pPr marL="0" indent="0">
              <a:buNone/>
            </a:pPr>
            <a:r>
              <a:rPr lang="cs-CZ" sz="2400" dirty="0" err="1"/>
              <a:t>y</a:t>
            </a:r>
            <a:r>
              <a:rPr lang="cs-CZ" sz="2400" dirty="0" err="1" smtClean="0"/>
              <a:t>ellow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/>
              <a:t>r</a:t>
            </a:r>
            <a:r>
              <a:rPr lang="cs-CZ" sz="2400" dirty="0" err="1" smtClean="0"/>
              <a:t>ed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black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brown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white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/>
              <a:t>p</a:t>
            </a:r>
            <a:r>
              <a:rPr lang="cs-CZ" sz="2400" dirty="0" err="1" smtClean="0"/>
              <a:t>urple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4987145" y="1724133"/>
            <a:ext cx="2520280" cy="246112"/>
          </a:xfrm>
          <a:prstGeom prst="round2Diag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5652120" y="2171799"/>
            <a:ext cx="2520280" cy="246112"/>
          </a:xfrm>
          <a:prstGeom prst="round2Diag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6327508" y="2558345"/>
            <a:ext cx="2520280" cy="246112"/>
          </a:xfrm>
          <a:prstGeom prst="round2Diag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4987145" y="3024605"/>
            <a:ext cx="2520280" cy="246112"/>
          </a:xfrm>
          <a:prstGeom prst="round2Diag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5652120" y="3421427"/>
            <a:ext cx="2520280" cy="246112"/>
          </a:xfrm>
          <a:prstGeom prst="round2Diag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6191944" y="3830758"/>
            <a:ext cx="2520280" cy="246112"/>
          </a:xfrm>
          <a:prstGeom prst="round2Diag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4931804" y="4310406"/>
            <a:ext cx="2520280" cy="246112"/>
          </a:xfrm>
          <a:prstGeom prst="round2Diag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5508104" y="4725144"/>
            <a:ext cx="2520280" cy="246112"/>
          </a:xfrm>
          <a:prstGeom prst="round2Diag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65237" y="5133595"/>
            <a:ext cx="2520280" cy="246112"/>
          </a:xfrm>
          <a:prstGeom prst="round2DiagRect">
            <a:avLst/>
          </a:prstGeom>
          <a:solidFill>
            <a:srgbClr val="FA127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5292080" y="5589240"/>
            <a:ext cx="2520280" cy="246112"/>
          </a:xfrm>
          <a:prstGeom prst="round2DiagRect">
            <a:avLst/>
          </a:prstGeom>
          <a:solidFill>
            <a:srgbClr val="F07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147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NUMBERS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eight</a:t>
            </a:r>
            <a:r>
              <a:rPr lang="cs-CZ" sz="2400" dirty="0" smtClean="0"/>
              <a:t>					10</a:t>
            </a:r>
          </a:p>
          <a:p>
            <a:pPr marL="0" indent="0">
              <a:buNone/>
            </a:pPr>
            <a:r>
              <a:rPr lang="cs-CZ" sz="2400" dirty="0" err="1"/>
              <a:t>f</a:t>
            </a:r>
            <a:r>
              <a:rPr lang="cs-CZ" sz="2400" dirty="0" err="1" smtClean="0"/>
              <a:t>our</a:t>
            </a:r>
            <a:r>
              <a:rPr lang="cs-CZ" sz="2400" dirty="0" smtClean="0"/>
              <a:t>					8</a:t>
            </a:r>
          </a:p>
          <a:p>
            <a:pPr marL="0" indent="0">
              <a:buNone/>
            </a:pPr>
            <a:r>
              <a:rPr lang="cs-CZ" sz="2400" dirty="0" err="1"/>
              <a:t>f</a:t>
            </a:r>
            <a:r>
              <a:rPr lang="cs-CZ" sz="2400" dirty="0" err="1" smtClean="0"/>
              <a:t>ive</a:t>
            </a:r>
            <a:r>
              <a:rPr lang="cs-CZ" sz="2400" dirty="0" smtClean="0"/>
              <a:t>					6</a:t>
            </a:r>
          </a:p>
          <a:p>
            <a:pPr marL="0" indent="0">
              <a:buNone/>
            </a:pPr>
            <a:r>
              <a:rPr lang="cs-CZ" sz="2400" dirty="0" err="1"/>
              <a:t>n</a:t>
            </a:r>
            <a:r>
              <a:rPr lang="cs-CZ" sz="2400" dirty="0" err="1" smtClean="0"/>
              <a:t>ine</a:t>
            </a:r>
            <a:r>
              <a:rPr lang="cs-CZ" sz="2400" dirty="0" smtClean="0"/>
              <a:t>					4</a:t>
            </a:r>
          </a:p>
          <a:p>
            <a:pPr marL="0" indent="0">
              <a:buNone/>
            </a:pPr>
            <a:r>
              <a:rPr lang="cs-CZ" sz="2400" dirty="0" err="1"/>
              <a:t>o</a:t>
            </a:r>
            <a:r>
              <a:rPr lang="cs-CZ" sz="2400" dirty="0" err="1" smtClean="0"/>
              <a:t>ne</a:t>
            </a:r>
            <a:r>
              <a:rPr lang="cs-CZ" sz="2400" dirty="0" smtClean="0"/>
              <a:t>					2</a:t>
            </a:r>
          </a:p>
          <a:p>
            <a:pPr marL="0" indent="0">
              <a:buNone/>
            </a:pPr>
            <a:r>
              <a:rPr lang="cs-CZ" sz="2400" dirty="0" err="1"/>
              <a:t>s</a:t>
            </a:r>
            <a:r>
              <a:rPr lang="cs-CZ" sz="2400" dirty="0" err="1" smtClean="0"/>
              <a:t>even</a:t>
            </a:r>
            <a:r>
              <a:rPr lang="cs-CZ" sz="2400" dirty="0" smtClean="0"/>
              <a:t>					1</a:t>
            </a:r>
          </a:p>
          <a:p>
            <a:pPr marL="0" indent="0">
              <a:buNone/>
            </a:pPr>
            <a:r>
              <a:rPr lang="cs-CZ" sz="2400" dirty="0"/>
              <a:t>t</a:t>
            </a:r>
            <a:r>
              <a:rPr lang="cs-CZ" sz="2400" dirty="0" smtClean="0"/>
              <a:t>en					3</a:t>
            </a:r>
          </a:p>
          <a:p>
            <a:pPr marL="0" indent="0">
              <a:buNone/>
            </a:pPr>
            <a:r>
              <a:rPr lang="cs-CZ" sz="2400" dirty="0" err="1" smtClean="0"/>
              <a:t>two</a:t>
            </a:r>
            <a:r>
              <a:rPr lang="cs-CZ" sz="2400" dirty="0" smtClean="0"/>
              <a:t>					5</a:t>
            </a:r>
          </a:p>
          <a:p>
            <a:pPr marL="0" indent="0">
              <a:buNone/>
            </a:pPr>
            <a:r>
              <a:rPr lang="cs-CZ" sz="2400" dirty="0" err="1"/>
              <a:t>t</a:t>
            </a:r>
            <a:r>
              <a:rPr lang="cs-CZ" sz="2400" dirty="0" err="1" smtClean="0"/>
              <a:t>hree</a:t>
            </a:r>
            <a:r>
              <a:rPr lang="cs-CZ" sz="2400" dirty="0" smtClean="0"/>
              <a:t>					7</a:t>
            </a:r>
          </a:p>
          <a:p>
            <a:pPr marL="0" indent="0">
              <a:buNone/>
            </a:pPr>
            <a:r>
              <a:rPr lang="cs-CZ" sz="2400" dirty="0" err="1"/>
              <a:t>s</a:t>
            </a:r>
            <a:r>
              <a:rPr lang="cs-CZ" sz="2400" dirty="0" err="1" smtClean="0"/>
              <a:t>ix</a:t>
            </a:r>
            <a:r>
              <a:rPr lang="cs-CZ" sz="2400" dirty="0" smtClean="0"/>
              <a:t>					9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034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82</Words>
  <Application>Microsoft Office PowerPoint</Application>
  <PresentationFormat>Předvádění na obrazovce (4:3)</PresentationFormat>
  <Paragraphs>38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    </vt:lpstr>
      <vt:lpstr>COLOURS</vt:lpstr>
      <vt:lpstr>COLOURS</vt:lpstr>
      <vt:lpstr>NUMBERS</vt:lpstr>
    </vt:vector>
  </TitlesOfParts>
  <Company>TOSHIBA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dc:creator>Hana</dc:creator>
  <cp:lastModifiedBy>Hana</cp:lastModifiedBy>
  <cp:revision>2</cp:revision>
  <dcterms:created xsi:type="dcterms:W3CDTF">2012-08-05T17:52:10Z</dcterms:created>
  <dcterms:modified xsi:type="dcterms:W3CDTF">2012-08-05T18:03:34Z</dcterms:modified>
</cp:coreProperties>
</file>