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5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42C8C0-36FB-4D68-85A0-73942BB1ED35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803C59-DBF9-419A-BACA-66290E87F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360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684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817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540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76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04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461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819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179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928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646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737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5FFB3A-4DFB-4F18-942F-7021466D5E62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F7F1C-F329-4191-9D7B-A1F9297CA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094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26.wmf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13" Type="http://schemas.openxmlformats.org/officeDocument/2006/relationships/image" Target="../media/image39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12" Type="http://schemas.openxmlformats.org/officeDocument/2006/relationships/image" Target="../media/image38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png"/><Relationship Id="rId9" Type="http://schemas.openxmlformats.org/officeDocument/2006/relationships/image" Target="../media/image3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1.wmf"/><Relationship Id="rId7" Type="http://schemas.openxmlformats.org/officeDocument/2006/relationships/image" Target="../media/image45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10" Type="http://schemas.openxmlformats.org/officeDocument/2006/relationships/image" Target="../media/image48.wmf"/><Relationship Id="rId4" Type="http://schemas.openxmlformats.org/officeDocument/2006/relationships/image" Target="../media/image42.wmf"/><Relationship Id="rId9" Type="http://schemas.openxmlformats.org/officeDocument/2006/relationships/image" Target="../media/image4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wmf"/><Relationship Id="rId3" Type="http://schemas.openxmlformats.org/officeDocument/2006/relationships/image" Target="../media/image50.wmf"/><Relationship Id="rId7" Type="http://schemas.openxmlformats.org/officeDocument/2006/relationships/image" Target="../media/image54.wmf"/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wmf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image" Target="../media/image57.png"/><Relationship Id="rId7" Type="http://schemas.openxmlformats.org/officeDocument/2006/relationships/image" Target="../media/image61.wmf"/><Relationship Id="rId2" Type="http://schemas.openxmlformats.org/officeDocument/2006/relationships/image" Target="../media/image5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wmf"/><Relationship Id="rId5" Type="http://schemas.openxmlformats.org/officeDocument/2006/relationships/image" Target="../media/image59.wmf"/><Relationship Id="rId10" Type="http://schemas.openxmlformats.org/officeDocument/2006/relationships/image" Target="../media/image64.wmf"/><Relationship Id="rId4" Type="http://schemas.openxmlformats.org/officeDocument/2006/relationships/image" Target="../media/image58.png"/><Relationship Id="rId9" Type="http://schemas.openxmlformats.org/officeDocument/2006/relationships/image" Target="../media/image6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32042" y="179990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VY_32_INOVACE_1AJ3-2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140000"/>
            <a:ext cx="7740002" cy="2953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22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.6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2012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Ročník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II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kern="0" dirty="0" err="1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Our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kern="0" dirty="0" err="1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English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 </a:t>
            </a:r>
            <a:r>
              <a:rPr lang="cs-CZ" sz="1200" kern="0" dirty="0" err="1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Words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k zopakování slovní zásoby získané během druhého ročníku. Žáci jsou rozděleni do dvou družstev a střídavě vybírají obrázky z jednotlivých témat, které mají osvojené. Správně pojmenovaný obrázek si zakroužkují svojí barvou. Za každý zakroužkovaný obrázek je bod. Vítězí družstvo, které má více bodů.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Hana Konečná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2630725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TOYS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Hana\AppData\Local\Microsoft\Windows\Temporary Internet Files\Content.IE5\4J25LASM\MC90028169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707" y="3206185"/>
            <a:ext cx="1478349" cy="99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B57R3L9X\MC9002979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860393"/>
            <a:ext cx="1440160" cy="124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PYEXBLQ0\MC9003563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607" y="2509474"/>
            <a:ext cx="1440160" cy="111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80FO94J4\MC9004358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5" y="1485168"/>
            <a:ext cx="1301920" cy="223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PYEXBLQ0\MC900352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68838"/>
            <a:ext cx="1878442" cy="142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B57R3L9X\MC9002910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375" y="1228726"/>
            <a:ext cx="1626617" cy="124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80FO94J4\MC9001008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864" y="4869160"/>
            <a:ext cx="2088579" cy="144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80FO94J4\MC9004332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951" y="3951253"/>
            <a:ext cx="1069472" cy="237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4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school</a:t>
            </a:r>
            <a:endParaRPr lang="cs-CZ" dirty="0"/>
          </a:p>
        </p:txBody>
      </p:sp>
      <p:pic>
        <p:nvPicPr>
          <p:cNvPr id="2050" name="Picture 2" descr="C:\Users\Hana\AppData\Local\Microsoft\Windows\Temporary Internet Files\Content.IE5\80FO94J4\MC90044172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8760"/>
            <a:ext cx="1793065" cy="179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\AppData\Local\Microsoft\Windows\Temporary Internet Files\Content.IE5\4J25LASM\MC900413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8"/>
            <a:ext cx="1517203" cy="196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a\AppData\Local\Microsoft\Windows\Temporary Internet Files\Content.IE5\PYEXBLQ0\MC90044173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55576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\AppData\Local\Microsoft\Windows\Temporary Internet Files\Content.IE5\B57R3L9X\MC900413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2127729" cy="207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a\AppData\Local\Microsoft\Windows\Temporary Internet Files\Content.IE5\80FO94J4\MC900304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850" y="1633538"/>
            <a:ext cx="1849438" cy="15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a\AppData\Local\Microsoft\Windows\Temporary Internet Files\Content.IE5\4J25LASM\MC900234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3" y="4005263"/>
            <a:ext cx="2160240" cy="190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44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ANIMALS</a:t>
            </a:r>
            <a:endParaRPr lang="cs-CZ" dirty="0"/>
          </a:p>
        </p:txBody>
      </p:sp>
      <p:pic>
        <p:nvPicPr>
          <p:cNvPr id="3074" name="Picture 2" descr="C:\Users\Hana\AppData\Local\Microsoft\Windows\Temporary Internet Files\Content.IE5\PYEXBLQ0\MC90032447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69160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a\AppData\Local\Microsoft\Windows\Temporary Internet Files\Content.IE5\4J25LASM\MC900324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86013"/>
            <a:ext cx="288376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na\AppData\Local\Microsoft\Windows\Temporary Internet Files\Content.IE5\80FO94J4\MC900088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1351186" cy="140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a\AppData\Local\Microsoft\Windows\Temporary Internet Files\Content.IE5\4J25LASM\MC9002322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120366"/>
            <a:ext cx="1240696" cy="167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na\AppData\Local\Microsoft\Windows\Temporary Internet Files\Content.IE5\B57R3L9X\MC9000838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44654"/>
            <a:ext cx="165138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na\AppData\Local\Microsoft\Windows\Temporary Internet Files\Content.IE5\PYEXBLQ0\MC9003323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878" y="3149310"/>
            <a:ext cx="1199278" cy="123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na\AppData\Local\Microsoft\Windows\Temporary Internet Files\Content.IE5\4J25LASM\MC9004283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817" y="1450559"/>
            <a:ext cx="1162339" cy="136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ana\AppData\Local\Microsoft\Windows\Temporary Internet Files\Content.IE5\4J25LASM\MC9001511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402" y="1916832"/>
            <a:ext cx="1809598" cy="79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ana\AppData\Local\Microsoft\Windows\Temporary Internet Files\Content.IE5\4J25LASM\MC9004414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38001"/>
            <a:ext cx="13620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ana\AppData\Local\Microsoft\Windows\Temporary Internet Files\Content.IE5\80FO94J4\MC9001922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953" y="1853977"/>
            <a:ext cx="2119770" cy="85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ana\AppData\Local\Microsoft\Windows\Temporary Internet Files\Content.IE5\PYEXBLQ0\MC90010935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52429"/>
            <a:ext cx="1210971" cy="106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185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CLOTHES</a:t>
            </a:r>
            <a:endParaRPr lang="cs-CZ" dirty="0"/>
          </a:p>
        </p:txBody>
      </p:sp>
      <p:pic>
        <p:nvPicPr>
          <p:cNvPr id="4098" name="Picture 2" descr="C:\Users\Hana\AppData\Local\Microsoft\Windows\Temporary Internet Files\Content.IE5\4J25LASM\MC90011345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69160"/>
            <a:ext cx="1456929" cy="156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na\AppData\Local\Microsoft\Windows\Temporary Internet Files\Content.IE5\4J25LASM\MC900346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865" y="1147149"/>
            <a:ext cx="1804111" cy="14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na\AppData\Local\Microsoft\Windows\Temporary Internet Files\Content.IE5\B57R3L9X\MC9004404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928" y="339757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ana\AppData\Local\Microsoft\Windows\Temporary Internet Files\Content.IE5\B57R3L9X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815654"/>
            <a:ext cx="1684339" cy="161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na\AppData\Local\Microsoft\Windows\Temporary Internet Files\Content.IE5\B57R3L9X\MC9001134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008" y="1320252"/>
            <a:ext cx="1021441" cy="185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ana\AppData\Local\Microsoft\Windows\Temporary Internet Files\Content.IE5\PYEXBLQ0\MC9002329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819" y="1381961"/>
            <a:ext cx="1923000" cy="14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ana\AppData\Local\Microsoft\Windows\Temporary Internet Files\Content.IE5\B57R3L9X\MC9001919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522" y="2898966"/>
            <a:ext cx="2119770" cy="1711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Hana\AppData\Local\Microsoft\Windows\Temporary Internet Files\Content.IE5\B57R3L9X\MC9003787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865" y="5311618"/>
            <a:ext cx="1832458" cy="108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Hana\AppData\Local\Microsoft\Windows\Temporary Internet Files\Content.IE5\4J25LASM\MC90039659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79" y="3192575"/>
            <a:ext cx="1805940" cy="112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Hana\AppData\Local\Microsoft\Windows\Temporary Internet Files\Content.IE5\4J25LASM\MC90035118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905" y="5140485"/>
            <a:ext cx="1249543" cy="125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Hana\AppData\Local\Microsoft\Windows\Temporary Internet Files\Content.IE5\80FO94J4\MC90001309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21305"/>
            <a:ext cx="962714" cy="133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Hana\AppData\Local\Microsoft\Windows\Temporary Internet Files\Content.IE5\80FO94J4\MC9002521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039" y="3116895"/>
            <a:ext cx="1817827" cy="126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85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  <p:pic>
        <p:nvPicPr>
          <p:cNvPr id="5122" name="Picture 2" descr="C:\Users\Hana\AppData\Local\Microsoft\Windows\Temporary Internet Files\Content.IE5\PYEXBLQ0\MC90023401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139" y="4782195"/>
            <a:ext cx="2044574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na\AppData\Local\Microsoft\Windows\Temporary Internet Files\Content.IE5\80FO94J4\MC900347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37112"/>
            <a:ext cx="1506017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na\AppData\Local\Microsoft\Windows\Temporary Internet Files\Content.IE5\B57R3L9X\MC9003797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52736"/>
            <a:ext cx="1661465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na\AppData\Local\Microsoft\Windows\Temporary Internet Files\Content.IE5\80FO94J4\MC900348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49" y="2348880"/>
            <a:ext cx="1839773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na\AppData\Local\Microsoft\Windows\Temporary Internet Files\Content.IE5\80FO94J4\MC900084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29200"/>
            <a:ext cx="2983866" cy="134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na\AppData\Local\Microsoft\Windows\Temporary Internet Files\Content.IE5\B57R3L9X\MC9002289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59062"/>
            <a:ext cx="1838858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ana\AppData\Local\Microsoft\Windows\Temporary Internet Files\Content.IE5\80FO94J4\MC9003512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23351"/>
            <a:ext cx="2282036" cy="123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ana\AppData\Local\Microsoft\Windows\Temporary Internet Files\Content.IE5\B57R3L9X\MC9002326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3355"/>
            <a:ext cx="1167207" cy="177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Hana\AppData\Local\Microsoft\Windows\Temporary Internet Files\Content.IE5\80FO94J4\MC90029024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775" y="3140968"/>
            <a:ext cx="1584176" cy="154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60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HOUSE</a:t>
            </a:r>
            <a:endParaRPr lang="cs-CZ" dirty="0"/>
          </a:p>
        </p:txBody>
      </p:sp>
      <p:pic>
        <p:nvPicPr>
          <p:cNvPr id="6148" name="Picture 4" descr="C:\Users\Hana\AppData\Local\Microsoft\Windows\Temporary Internet Files\Content.IE5\PYEXBLQ0\MC9002328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41785"/>
            <a:ext cx="1840871" cy="159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na\AppData\Local\Microsoft\Windows\Temporary Internet Files\Content.IE5\B57R3L9X\MC9002331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13899"/>
            <a:ext cx="1728192" cy="208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na\AppData\Local\Microsoft\Windows\Temporary Internet Files\Content.IE5\B57R3L9X\MC900282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12776"/>
            <a:ext cx="1855318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ana\AppData\Local\Microsoft\Windows\Temporary Internet Files\Content.IE5\4J25LASM\MC9001501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747" y="4855861"/>
            <a:ext cx="1800200" cy="134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ana\AppData\Local\Microsoft\Windows\Temporary Internet Files\Content.IE5\80FO94J4\MC9000580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27349"/>
            <a:ext cx="1866523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ana\AppData\Local\Microsoft\Windows\Temporary Internet Files\Content.IE5\B57R3L9X\MC900232153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569" y="2027349"/>
            <a:ext cx="1550592" cy="152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Hana\AppData\Local\Microsoft\Windows\Temporary Internet Files\Content.IE5\80FO94J4\MC9000244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747" y="3210342"/>
            <a:ext cx="1754734" cy="103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75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home</a:t>
            </a:r>
            <a:endParaRPr lang="cs-CZ" dirty="0"/>
          </a:p>
        </p:txBody>
      </p:sp>
      <p:pic>
        <p:nvPicPr>
          <p:cNvPr id="7170" name="Picture 2" descr="C:\Users\Hana\AppData\Local\Microsoft\Windows\Temporary Internet Files\Content.IE5\4J25LASM\MC9002326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69160"/>
            <a:ext cx="1860567" cy="1271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ana\AppData\Local\Microsoft\Windows\Temporary Internet Files\Content.IE5\B57R3L9X\MC90043391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564" y="102991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ana\AppData\Local\Microsoft\Windows\Temporary Internet Files\Content.IE5\4J25LASM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437112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ana\AppData\Local\Microsoft\Windows\Temporary Internet Files\Content.IE5\80FO94J4\MC9004126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824" y="4941168"/>
            <a:ext cx="2160240" cy="159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ana\AppData\Local\Microsoft\Windows\Temporary Internet Files\Content.IE5\4J25LASM\MC9003489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75" y="1576321"/>
            <a:ext cx="1829714" cy="62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Hana\AppData\Local\Microsoft\Windows\Temporary Internet Files\Content.IE5\B57R3L9X\MC9004126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42" y="2780929"/>
            <a:ext cx="2283647" cy="127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Hana\AppData\Local\Microsoft\Windows\Temporary Internet Files\Content.IE5\PYEXBLQ0\MC9003125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0" y="1887169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Hana\AppData\Local\Microsoft\Windows\Temporary Internet Files\Content.IE5\PYEXBLQ0\MC9001925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055268"/>
            <a:ext cx="1543706" cy="1355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Hana\AppData\Local\Microsoft\Windows\Temporary Internet Files\Content.IE5\B57R3L9X\MC9004127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70507"/>
            <a:ext cx="1349971" cy="205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41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 noGrp="1"/>
          </p:cNvSpPr>
          <p:nvPr>
            <p:ph type="title" idx="4294967295"/>
          </p:nvPr>
        </p:nvSpPr>
        <p:spPr>
          <a:xfrm>
            <a:off x="457200" y="274676"/>
            <a:ext cx="8229243" cy="147816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>Použitý </a:t>
            </a:r>
            <a:r>
              <a:rPr lang="cs-CZ" dirty="0" smtClean="0"/>
              <a:t>materiál: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3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0" lvl="0" indent="0">
              <a:spcBef>
                <a:spcPts val="640"/>
              </a:spcBef>
              <a:buNone/>
            </a:pPr>
            <a:r>
              <a:rPr lang="cs-CZ">
                <a:latin typeface="Calibri" pitchFamily="18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254920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110</Words>
  <Application>Microsoft Office PowerPoint</Application>
  <PresentationFormat>Předvádění na obrazovce (4:3)</PresentationFormat>
  <Paragraphs>20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</vt:lpstr>
      <vt:lpstr>TOYS </vt:lpstr>
      <vt:lpstr>At school</vt:lpstr>
      <vt:lpstr>ANIMALS</vt:lpstr>
      <vt:lpstr>CLOTHES</vt:lpstr>
      <vt:lpstr>FOOD</vt:lpstr>
      <vt:lpstr>HOUSE</vt:lpstr>
      <vt:lpstr>At home</vt:lpstr>
      <vt:lpstr>Použitý materiál: 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Hana</dc:creator>
  <cp:lastModifiedBy>Hana</cp:lastModifiedBy>
  <cp:revision>2</cp:revision>
  <dcterms:created xsi:type="dcterms:W3CDTF">2012-08-05T18:06:48Z</dcterms:created>
  <dcterms:modified xsi:type="dcterms:W3CDTF">2012-08-05T18:20:19Z</dcterms:modified>
</cp:coreProperties>
</file>