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6" r:id="rId3"/>
    <p:sldId id="257" r:id="rId4"/>
    <p:sldId id="260" r:id="rId5"/>
    <p:sldId id="262" r:id="rId6"/>
    <p:sldId id="264" r:id="rId7"/>
    <p:sldId id="263" r:id="rId8"/>
    <p:sldId id="265" r:id="rId9"/>
    <p:sldId id="266" r:id="rId10"/>
    <p:sldId id="268" r:id="rId11"/>
    <p:sldId id="269" r:id="rId12"/>
    <p:sldId id="25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36" autoAdjust="0"/>
    <p:restoredTop sz="94660"/>
  </p:normalViewPr>
  <p:slideViewPr>
    <p:cSldViewPr>
      <p:cViewPr varScale="1">
        <p:scale>
          <a:sx n="66" d="100"/>
          <a:sy n="66" d="100"/>
        </p:scale>
        <p:origin x="-135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2BF7231-A2BD-49B6-8FEB-435429A12277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B0C69FA-AA25-45D6-8860-CAECF1F28DA2}" type="parTrans" cxnId="{091E4D7D-6FCA-493F-8D73-3A3A67B6A145}">
      <dgm:prSet/>
      <dgm:spPr/>
      <dgm:t>
        <a:bodyPr/>
        <a:lstStyle/>
        <a:p>
          <a:endParaRPr lang="cs-CZ"/>
        </a:p>
      </dgm:t>
    </dgm:pt>
    <dgm:pt modelId="{92F8C97C-8C6A-431A-BD21-CE31294AB8A9}" type="sibTrans" cxnId="{091E4D7D-6FCA-493F-8D73-3A3A67B6A145}">
      <dgm:prSet/>
      <dgm:spPr/>
      <dgm:t>
        <a:bodyPr/>
        <a:lstStyle/>
        <a:p>
          <a:endParaRPr lang="cs-CZ"/>
        </a:p>
      </dgm:t>
    </dgm:pt>
    <dgm:pt modelId="{3F8739AD-B904-4900-84E7-38A629657B7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9F9A548-3E56-48FA-B23D-1BF87BEF4EAF}" type="parTrans" cxnId="{5EA90D0A-0780-4F53-B220-9F3B7D966578}">
      <dgm:prSet/>
      <dgm:spPr/>
      <dgm:t>
        <a:bodyPr/>
        <a:lstStyle/>
        <a:p>
          <a:endParaRPr lang="cs-CZ"/>
        </a:p>
      </dgm:t>
    </dgm:pt>
    <dgm:pt modelId="{74B74216-D1A4-4D5F-9841-C5668A2F2E9B}" type="sibTrans" cxnId="{5EA90D0A-0780-4F53-B220-9F3B7D966578}">
      <dgm:prSet/>
      <dgm:spPr/>
      <dgm:t>
        <a:bodyPr/>
        <a:lstStyle/>
        <a:p>
          <a:endParaRPr lang="cs-CZ"/>
        </a:p>
      </dgm:t>
    </dgm:pt>
    <dgm:pt modelId="{CFD48846-D218-4943-88F2-84643E77336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a 5.        DATUM: 17.3.2012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AB993852-DB12-41AD-A18C-77FD1877EFDA}" type="parTrans" cxnId="{8114438A-7346-4476-A057-DF1FD64C0328}">
      <dgm:prSet/>
      <dgm:spPr/>
      <dgm:t>
        <a:bodyPr/>
        <a:lstStyle/>
        <a:p>
          <a:endParaRPr lang="cs-CZ"/>
        </a:p>
      </dgm:t>
    </dgm:pt>
    <dgm:pt modelId="{235B788E-65C8-4347-B977-E67FABB56C46}" type="sibTrans" cxnId="{8114438A-7346-4476-A057-DF1FD64C0328}">
      <dgm:prSet/>
      <dgm:spPr/>
      <dgm:t>
        <a:bodyPr/>
        <a:lstStyle/>
        <a:p>
          <a:endParaRPr lang="cs-CZ"/>
        </a:p>
      </dgm:t>
    </dgm:pt>
    <dgm:pt modelId="{26F2F3BB-EB60-4BB2-A431-59739A47A623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VY_52_INOVACE_01_č.31_OLOMOUCKÝ KRAJ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A49FD71-63DE-4100-BBE3-0935F1F070AE}" type="parTrans" cxnId="{5734E86A-C61B-4CF4-BDCA-C4694A155040}">
      <dgm:prSet/>
      <dgm:spPr/>
      <dgm:t>
        <a:bodyPr/>
        <a:lstStyle/>
        <a:p>
          <a:endParaRPr lang="cs-CZ"/>
        </a:p>
      </dgm:t>
    </dgm:pt>
    <dgm:pt modelId="{D9EECE5D-D996-4C04-8096-CBDEABE3A749}" type="sibTrans" cxnId="{5734E86A-C61B-4CF4-BDCA-C4694A155040}">
      <dgm:prSet/>
      <dgm:spPr/>
      <dgm:t>
        <a:bodyPr/>
        <a:lstStyle/>
        <a:p>
          <a:endParaRPr lang="cs-CZ"/>
        </a:p>
      </dgm:t>
    </dgm:pt>
    <dgm:pt modelId="{7C60FCAB-8796-47E8-8B86-BFE55E85AA22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31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EF5613E-866E-46E2-B354-39C99FBA0947}" type="parTrans" cxnId="{4B3D36A6-8853-45DE-8F72-223C24568738}">
      <dgm:prSet/>
      <dgm:spPr/>
      <dgm:t>
        <a:bodyPr/>
        <a:lstStyle/>
        <a:p>
          <a:endParaRPr lang="cs-CZ"/>
        </a:p>
      </dgm:t>
    </dgm:pt>
    <dgm:pt modelId="{E72F6C5F-55D0-48C3-9F43-A2328458E0F1}" type="sibTrans" cxnId="{4B3D36A6-8853-45DE-8F72-223C24568738}">
      <dgm:prSet/>
      <dgm:spPr/>
      <dgm:t>
        <a:bodyPr/>
        <a:lstStyle/>
        <a:p>
          <a:endParaRPr lang="cs-CZ"/>
        </a:p>
      </dgm:t>
    </dgm:pt>
    <dgm:pt modelId="{E66F4B6A-3393-41BA-BF07-D57A253A7C17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3FE499CE-7962-457A-BB52-7F4B8DA02000}" type="parTrans" cxnId="{7A3F16A7-75AA-4629-A2F1-2EA815CE19B1}">
      <dgm:prSet/>
      <dgm:spPr/>
      <dgm:t>
        <a:bodyPr/>
        <a:lstStyle/>
        <a:p>
          <a:endParaRPr lang="cs-CZ"/>
        </a:p>
      </dgm:t>
    </dgm:pt>
    <dgm:pt modelId="{B23183E7-7C1C-4E7D-8CC6-3AEE92C3D59C}" type="sibTrans" cxnId="{7A3F16A7-75AA-4629-A2F1-2EA815CE19B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DE5F7FD-2F91-4D48-AED9-D56CAF99F4D4}" type="pres">
      <dgm:prSet presAssocID="{72BF7231-A2BD-49B6-8FEB-435429A12277}" presName="vertSpace2" presStyleLbl="node1" presStyleIdx="0" presStyleCnt="7"/>
      <dgm:spPr/>
    </dgm:pt>
    <dgm:pt modelId="{3228D4B8-259F-4365-B886-D83C8AAE03B3}" type="pres">
      <dgm:prSet presAssocID="{72BF7231-A2BD-49B6-8FEB-435429A12277}" presName="circle2" presStyleLbl="node1" presStyleIdx="1" presStyleCnt="7"/>
      <dgm:spPr/>
    </dgm:pt>
    <dgm:pt modelId="{B6CB28BA-2C97-4823-8432-D8E6F5401B83}" type="pres">
      <dgm:prSet presAssocID="{72BF7231-A2BD-49B6-8FEB-435429A12277}" presName="rect2" presStyleLbl="alignAcc1" presStyleIdx="1" presStyleCnt="7"/>
      <dgm:spPr/>
      <dgm:t>
        <a:bodyPr/>
        <a:lstStyle/>
        <a:p>
          <a:endParaRPr lang="cs-CZ"/>
        </a:p>
      </dgm:t>
    </dgm:pt>
    <dgm:pt modelId="{86C248D0-82E9-4694-A722-95282C384A5D}" type="pres">
      <dgm:prSet presAssocID="{3F8739AD-B904-4900-84E7-38A629657B79}" presName="vertSpace3" presStyleLbl="node1" presStyleIdx="1" presStyleCnt="7"/>
      <dgm:spPr/>
    </dgm:pt>
    <dgm:pt modelId="{A580DF39-BE36-450B-A204-A7F1CEFBE41B}" type="pres">
      <dgm:prSet presAssocID="{3F8739AD-B904-4900-84E7-38A629657B79}" presName="circle3" presStyleLbl="node1" presStyleIdx="2" presStyleCnt="7"/>
      <dgm:spPr/>
    </dgm:pt>
    <dgm:pt modelId="{70696E01-1F90-4773-BFAD-F901270F3076}" type="pres">
      <dgm:prSet presAssocID="{3F8739AD-B904-4900-84E7-38A629657B79}" presName="rect3" presStyleLbl="alignAcc1" presStyleIdx="2" presStyleCnt="7"/>
      <dgm:spPr/>
      <dgm:t>
        <a:bodyPr/>
        <a:lstStyle/>
        <a:p>
          <a:endParaRPr lang="cs-CZ"/>
        </a:p>
      </dgm:t>
    </dgm:pt>
    <dgm:pt modelId="{3D70CD61-8ECA-4EC2-B485-846F1721A86A}" type="pres">
      <dgm:prSet presAssocID="{CFD48846-D218-4943-88F2-84643E773369}" presName="vertSpace4" presStyleLbl="node1" presStyleIdx="2" presStyleCnt="7"/>
      <dgm:spPr/>
    </dgm:pt>
    <dgm:pt modelId="{00B7C323-52BE-4B61-927E-4DF0C91E5979}" type="pres">
      <dgm:prSet presAssocID="{CFD48846-D218-4943-88F2-84643E773369}" presName="circle4" presStyleLbl="node1" presStyleIdx="3" presStyleCnt="7"/>
      <dgm:spPr/>
    </dgm:pt>
    <dgm:pt modelId="{EF098397-E984-43AF-9E6E-68FFB6591D6A}" type="pres">
      <dgm:prSet presAssocID="{CFD48846-D218-4943-88F2-84643E773369}" presName="rect4" presStyleLbl="alignAcc1" presStyleIdx="3" presStyleCnt="7"/>
      <dgm:spPr/>
      <dgm:t>
        <a:bodyPr/>
        <a:lstStyle/>
        <a:p>
          <a:endParaRPr lang="cs-CZ"/>
        </a:p>
      </dgm:t>
    </dgm:pt>
    <dgm:pt modelId="{AA46ED46-CB03-4012-B9CA-B23EEF3CE97A}" type="pres">
      <dgm:prSet presAssocID="{26F2F3BB-EB60-4BB2-A431-59739A47A623}" presName="vertSpace5" presStyleLbl="node1" presStyleIdx="3" presStyleCnt="7"/>
      <dgm:spPr/>
    </dgm:pt>
    <dgm:pt modelId="{CC6462D7-07D6-402B-A1AC-31DF52144940}" type="pres">
      <dgm:prSet presAssocID="{26F2F3BB-EB60-4BB2-A431-59739A47A623}" presName="circle5" presStyleLbl="node1" presStyleIdx="4" presStyleCnt="7"/>
      <dgm:spPr/>
    </dgm:pt>
    <dgm:pt modelId="{CADC98F3-AF61-4E05-91AB-3016DA6C3C8E}" type="pres">
      <dgm:prSet presAssocID="{26F2F3BB-EB60-4BB2-A431-59739A47A623}" presName="rect5" presStyleLbl="alignAcc1" presStyleIdx="4" presStyleCnt="7"/>
      <dgm:spPr/>
      <dgm:t>
        <a:bodyPr/>
        <a:lstStyle/>
        <a:p>
          <a:endParaRPr lang="cs-CZ"/>
        </a:p>
      </dgm:t>
    </dgm:pt>
    <dgm:pt modelId="{6C55F4F2-2EB2-495C-8843-8C46936E7E9B}" type="pres">
      <dgm:prSet presAssocID="{7C60FCAB-8796-47E8-8B86-BFE55E85AA22}" presName="vertSpace6" presStyleLbl="node1" presStyleIdx="4" presStyleCnt="7"/>
      <dgm:spPr/>
    </dgm:pt>
    <dgm:pt modelId="{79D084DF-8838-44C7-BA9D-4D18500ED8D7}" type="pres">
      <dgm:prSet presAssocID="{7C60FCAB-8796-47E8-8B86-BFE55E85AA22}" presName="circle6" presStyleLbl="node1" presStyleIdx="5" presStyleCnt="7"/>
      <dgm:spPr/>
    </dgm:pt>
    <dgm:pt modelId="{A5A1E19E-B87F-4459-B6FE-28BAF7F475E0}" type="pres">
      <dgm:prSet presAssocID="{7C60FCAB-8796-47E8-8B86-BFE55E85AA22}" presName="rect6" presStyleLbl="alignAcc1" presStyleIdx="5" presStyleCnt="7"/>
      <dgm:spPr/>
      <dgm:t>
        <a:bodyPr/>
        <a:lstStyle/>
        <a:p>
          <a:endParaRPr lang="cs-CZ"/>
        </a:p>
      </dgm:t>
    </dgm:pt>
    <dgm:pt modelId="{EF9CF205-8D27-4076-A780-7AE29A6D7C27}" type="pres">
      <dgm:prSet presAssocID="{E66F4B6A-3393-41BA-BF07-D57A253A7C17}" presName="vertSpace7" presStyleLbl="node1" presStyleIdx="5" presStyleCnt="7"/>
      <dgm:spPr/>
    </dgm:pt>
    <dgm:pt modelId="{456F0125-8C89-40BD-9A5F-1041775D0A56}" type="pres">
      <dgm:prSet presAssocID="{E66F4B6A-3393-41BA-BF07-D57A253A7C17}" presName="circle7" presStyleLbl="node1" presStyleIdx="6" presStyleCnt="7"/>
      <dgm:spPr/>
    </dgm:pt>
    <dgm:pt modelId="{1B06977C-D447-4B85-8210-D121BB1B0C58}" type="pres">
      <dgm:prSet presAssocID="{E66F4B6A-3393-41BA-BF07-D57A253A7C1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657866-D735-4E29-B2D3-E0665C57037A}" type="pres">
      <dgm:prSet presAssocID="{72BF7231-A2BD-49B6-8FEB-435429A12277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8CC68F-41D3-4E34-861C-25C0BCF25FAE}" type="pres">
      <dgm:prSet presAssocID="{3F8739AD-B904-4900-84E7-38A629657B7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626A32-5C5F-44E3-9773-F0027F78B83A}" type="pres">
      <dgm:prSet presAssocID="{CFD48846-D218-4943-88F2-84643E773369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73CAC0-AE15-4585-89F5-040467B5790D}" type="pres">
      <dgm:prSet presAssocID="{26F2F3BB-EB60-4BB2-A431-59739A47A623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2D14AA-F39F-48C6-B2E8-DD02931E3FAD}" type="pres">
      <dgm:prSet presAssocID="{7C60FCAB-8796-47E8-8B86-BFE55E85AA22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226100-D935-41A5-88B0-CB2D401C8104}" type="pres">
      <dgm:prSet presAssocID="{E66F4B6A-3393-41BA-BF07-D57A253A7C1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E2F5DA-AC1A-48A9-82F4-FB6A8AEFFAF5}" type="presOf" srcId="{26F2F3BB-EB60-4BB2-A431-59739A47A623}" destId="{3373CAC0-AE15-4585-89F5-040467B5790D}" srcOrd="1" destOrd="0" presId="urn:microsoft.com/office/officeart/2005/8/layout/target3"/>
    <dgm:cxn modelId="{DA68510D-CCC9-4D4A-865D-91F0DF1B8654}" type="presOf" srcId="{E66F4B6A-3393-41BA-BF07-D57A253A7C17}" destId="{1B06977C-D447-4B85-8210-D121BB1B0C58}" srcOrd="0" destOrd="0" presId="urn:microsoft.com/office/officeart/2005/8/layout/target3"/>
    <dgm:cxn modelId="{5EA90D0A-0780-4F53-B220-9F3B7D966578}" srcId="{757F3AB3-0718-4624-B441-E567A8F0AB56}" destId="{3F8739AD-B904-4900-84E7-38A629657B79}" srcOrd="2" destOrd="0" parTransId="{B9F9A548-3E56-48FA-B23D-1BF87BEF4EAF}" sibTransId="{74B74216-D1A4-4D5F-9841-C5668A2F2E9B}"/>
    <dgm:cxn modelId="{000491AA-C64C-42BB-BAC2-4AA1E1FBFD7F}" type="presOf" srcId="{72BF7231-A2BD-49B6-8FEB-435429A12277}" destId="{91657866-D735-4E29-B2D3-E0665C57037A}" srcOrd="1" destOrd="0" presId="urn:microsoft.com/office/officeart/2005/8/layout/target3"/>
    <dgm:cxn modelId="{F7BE54B2-918E-432E-85F1-916F81437AEC}" type="presOf" srcId="{7C60FCAB-8796-47E8-8B86-BFE55E85AA22}" destId="{CF2D14AA-F39F-48C6-B2E8-DD02931E3FAD}" srcOrd="1" destOrd="0" presId="urn:microsoft.com/office/officeart/2005/8/layout/target3"/>
    <dgm:cxn modelId="{4B3D36A6-8853-45DE-8F72-223C24568738}" srcId="{757F3AB3-0718-4624-B441-E567A8F0AB56}" destId="{7C60FCAB-8796-47E8-8B86-BFE55E85AA22}" srcOrd="5" destOrd="0" parTransId="{FEF5613E-866E-46E2-B354-39C99FBA0947}" sibTransId="{E72F6C5F-55D0-48C3-9F43-A2328458E0F1}"/>
    <dgm:cxn modelId="{8114438A-7346-4476-A057-DF1FD64C0328}" srcId="{757F3AB3-0718-4624-B441-E567A8F0AB56}" destId="{CFD48846-D218-4943-88F2-84643E773369}" srcOrd="3" destOrd="0" parTransId="{AB993852-DB12-41AD-A18C-77FD1877EFDA}" sibTransId="{235B788E-65C8-4347-B977-E67FABB56C46}"/>
    <dgm:cxn modelId="{86DDA596-E47C-49C1-95A3-55DCEDDCCF6E}" type="presOf" srcId="{3F8739AD-B904-4900-84E7-38A629657B79}" destId="{A58CC68F-41D3-4E34-861C-25C0BCF25FAE}" srcOrd="1" destOrd="0" presId="urn:microsoft.com/office/officeart/2005/8/layout/target3"/>
    <dgm:cxn modelId="{3E8E5FD3-CD82-47D8-9082-971EE4527BBE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9" destOrd="0" parTransId="{51C5993D-B262-45E6-B66E-76BC9D6D883D}" sibTransId="{1AEC7F05-E0FE-459C-BD47-224AC9D7BEE4}"/>
    <dgm:cxn modelId="{25DAD20D-17A9-4702-BA4E-C0377279C2FB}" type="presOf" srcId="{CFD48846-D218-4943-88F2-84643E773369}" destId="{53626A32-5C5F-44E3-9773-F0027F78B83A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FC4DE38-4217-4BA1-9D9C-D136B4A960DA}" type="presOf" srcId="{D1D4F407-5343-4D3F-B5B9-D407B03CAEB4}" destId="{AED2198E-93D5-4001-81B4-73124B309672}" srcOrd="1" destOrd="0" presId="urn:microsoft.com/office/officeart/2005/8/layout/target3"/>
    <dgm:cxn modelId="{B2FBFB7C-77A8-4696-BB76-49124ABB4AD9}" type="presOf" srcId="{72BF7231-A2BD-49B6-8FEB-435429A12277}" destId="{B6CB28BA-2C97-4823-8432-D8E6F5401B83}" srcOrd="0" destOrd="0" presId="urn:microsoft.com/office/officeart/2005/8/layout/target3"/>
    <dgm:cxn modelId="{4D30F12B-A91A-4BEE-8D47-3B23CDE336B5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7" destOrd="0" parTransId="{4F7B2CF5-A270-4D61-A510-1C1C5A4DCD3B}" sibTransId="{CFF69701-2866-4EF5-BFB5-F3F9B72EB817}"/>
    <dgm:cxn modelId="{702456AC-24A6-4561-A8B5-1481EBCFAB8A}" type="presOf" srcId="{3F8739AD-B904-4900-84E7-38A629657B79}" destId="{70696E01-1F90-4773-BFAD-F901270F3076}" srcOrd="0" destOrd="0" presId="urn:microsoft.com/office/officeart/2005/8/layout/target3"/>
    <dgm:cxn modelId="{5734E86A-C61B-4CF4-BDCA-C4694A155040}" srcId="{757F3AB3-0718-4624-B441-E567A8F0AB56}" destId="{26F2F3BB-EB60-4BB2-A431-59739A47A623}" srcOrd="4" destOrd="0" parTransId="{8A49FD71-63DE-4100-BBE3-0935F1F070AE}" sibTransId="{D9EECE5D-D996-4C04-8096-CBDEABE3A749}"/>
    <dgm:cxn modelId="{BC867EAB-13B1-49B5-8A2E-E969CE1EC1E4}" type="presOf" srcId="{E66F4B6A-3393-41BA-BF07-D57A253A7C17}" destId="{7C226100-D935-41A5-88B0-CB2D401C8104}" srcOrd="1" destOrd="0" presId="urn:microsoft.com/office/officeart/2005/8/layout/target3"/>
    <dgm:cxn modelId="{9DF667A3-2896-4F32-8A83-3241B3D468A9}" type="presOf" srcId="{7C60FCAB-8796-47E8-8B86-BFE55E85AA22}" destId="{A5A1E19E-B87F-4459-B6FE-28BAF7F475E0}" srcOrd="0" destOrd="0" presId="urn:microsoft.com/office/officeart/2005/8/layout/target3"/>
    <dgm:cxn modelId="{7A3F16A7-75AA-4629-A2F1-2EA815CE19B1}" srcId="{757F3AB3-0718-4624-B441-E567A8F0AB56}" destId="{E66F4B6A-3393-41BA-BF07-D57A253A7C17}" srcOrd="6" destOrd="0" parTransId="{3FE499CE-7962-457A-BB52-7F4B8DA02000}" sibTransId="{B23183E7-7C1C-4E7D-8CC6-3AEE92C3D59C}"/>
    <dgm:cxn modelId="{2221FB34-310D-4638-ACAE-9ACC709E4926}" srcId="{757F3AB3-0718-4624-B441-E567A8F0AB56}" destId="{4C35D32F-0EAB-4CD7-82EE-45574DC2A586}" srcOrd="10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8" destOrd="0" parTransId="{A571E265-742E-411A-ABCF-E39FDBC7528A}" sibTransId="{E33260FE-399D-481C-B2D6-3B35DD16DC84}"/>
    <dgm:cxn modelId="{091E4D7D-6FCA-493F-8D73-3A3A67B6A145}" srcId="{757F3AB3-0718-4624-B441-E567A8F0AB56}" destId="{72BF7231-A2BD-49B6-8FEB-435429A12277}" srcOrd="1" destOrd="0" parTransId="{EB0C69FA-AA25-45D6-8860-CAECF1F28DA2}" sibTransId="{92F8C97C-8C6A-431A-BD21-CE31294AB8A9}"/>
    <dgm:cxn modelId="{ECDE90F0-9FEE-43FA-AB7F-9470622D74D3}" type="presOf" srcId="{26F2F3BB-EB60-4BB2-A431-59739A47A623}" destId="{CADC98F3-AF61-4E05-91AB-3016DA6C3C8E}" srcOrd="0" destOrd="0" presId="urn:microsoft.com/office/officeart/2005/8/layout/target3"/>
    <dgm:cxn modelId="{C9161E8E-D29C-4B7A-94F7-87B800BA4296}" type="presOf" srcId="{CFD48846-D218-4943-88F2-84643E773369}" destId="{EF098397-E984-43AF-9E6E-68FFB6591D6A}" srcOrd="0" destOrd="0" presId="urn:microsoft.com/office/officeart/2005/8/layout/target3"/>
    <dgm:cxn modelId="{1B4DE3A6-48EF-436B-88B7-2F05EA6ADB58}" type="presParOf" srcId="{333A1088-737F-45CB-B68E-254E46348037}" destId="{F5ABB229-8D3B-4694-996A-96F23CF14429}" srcOrd="0" destOrd="0" presId="urn:microsoft.com/office/officeart/2005/8/layout/target3"/>
    <dgm:cxn modelId="{03397097-3830-428E-AD61-0F701E18CF4C}" type="presParOf" srcId="{333A1088-737F-45CB-B68E-254E46348037}" destId="{F41139FD-01EE-4571-8B17-4FB00FC51163}" srcOrd="1" destOrd="0" presId="urn:microsoft.com/office/officeart/2005/8/layout/target3"/>
    <dgm:cxn modelId="{0F0F689F-E2B8-46B8-BE27-DE4ED618F5CC}" type="presParOf" srcId="{333A1088-737F-45CB-B68E-254E46348037}" destId="{D005CE8C-CC26-4C3E-AC11-E15060ECD759}" srcOrd="2" destOrd="0" presId="urn:microsoft.com/office/officeart/2005/8/layout/target3"/>
    <dgm:cxn modelId="{5290C26E-4673-4F8B-831C-3D20B5365971}" type="presParOf" srcId="{333A1088-737F-45CB-B68E-254E46348037}" destId="{8DE5F7FD-2F91-4D48-AED9-D56CAF99F4D4}" srcOrd="3" destOrd="0" presId="urn:microsoft.com/office/officeart/2005/8/layout/target3"/>
    <dgm:cxn modelId="{5C0B7C65-B6F6-4910-9908-7AB39A582BB8}" type="presParOf" srcId="{333A1088-737F-45CB-B68E-254E46348037}" destId="{3228D4B8-259F-4365-B886-D83C8AAE03B3}" srcOrd="4" destOrd="0" presId="urn:microsoft.com/office/officeart/2005/8/layout/target3"/>
    <dgm:cxn modelId="{4D4CC4AF-789E-4E02-BDF1-796940AA03CC}" type="presParOf" srcId="{333A1088-737F-45CB-B68E-254E46348037}" destId="{B6CB28BA-2C97-4823-8432-D8E6F5401B83}" srcOrd="5" destOrd="0" presId="urn:microsoft.com/office/officeart/2005/8/layout/target3"/>
    <dgm:cxn modelId="{FC0FB523-8876-45CF-B9B2-D40E36313AD5}" type="presParOf" srcId="{333A1088-737F-45CB-B68E-254E46348037}" destId="{86C248D0-82E9-4694-A722-95282C384A5D}" srcOrd="6" destOrd="0" presId="urn:microsoft.com/office/officeart/2005/8/layout/target3"/>
    <dgm:cxn modelId="{47DC4E33-4594-470C-BB48-9DEC4BEDA4B4}" type="presParOf" srcId="{333A1088-737F-45CB-B68E-254E46348037}" destId="{A580DF39-BE36-450B-A204-A7F1CEFBE41B}" srcOrd="7" destOrd="0" presId="urn:microsoft.com/office/officeart/2005/8/layout/target3"/>
    <dgm:cxn modelId="{C14FA9E6-FF1E-4D85-937D-1B22F0BE1001}" type="presParOf" srcId="{333A1088-737F-45CB-B68E-254E46348037}" destId="{70696E01-1F90-4773-BFAD-F901270F3076}" srcOrd="8" destOrd="0" presId="urn:microsoft.com/office/officeart/2005/8/layout/target3"/>
    <dgm:cxn modelId="{9F7A93E4-D61B-41A3-AF38-C503852D639B}" type="presParOf" srcId="{333A1088-737F-45CB-B68E-254E46348037}" destId="{3D70CD61-8ECA-4EC2-B485-846F1721A86A}" srcOrd="9" destOrd="0" presId="urn:microsoft.com/office/officeart/2005/8/layout/target3"/>
    <dgm:cxn modelId="{782A6CF5-D34A-4B09-861F-9C960DFB2643}" type="presParOf" srcId="{333A1088-737F-45CB-B68E-254E46348037}" destId="{00B7C323-52BE-4B61-927E-4DF0C91E5979}" srcOrd="10" destOrd="0" presId="urn:microsoft.com/office/officeart/2005/8/layout/target3"/>
    <dgm:cxn modelId="{0705B028-41A3-4AF9-96E7-16604D767138}" type="presParOf" srcId="{333A1088-737F-45CB-B68E-254E46348037}" destId="{EF098397-E984-43AF-9E6E-68FFB6591D6A}" srcOrd="11" destOrd="0" presId="urn:microsoft.com/office/officeart/2005/8/layout/target3"/>
    <dgm:cxn modelId="{0861CCA5-45A2-41BD-873E-39301E149CA0}" type="presParOf" srcId="{333A1088-737F-45CB-B68E-254E46348037}" destId="{AA46ED46-CB03-4012-B9CA-B23EEF3CE97A}" srcOrd="12" destOrd="0" presId="urn:microsoft.com/office/officeart/2005/8/layout/target3"/>
    <dgm:cxn modelId="{8AD5E7B0-8D39-48A2-A443-8058D204FF03}" type="presParOf" srcId="{333A1088-737F-45CB-B68E-254E46348037}" destId="{CC6462D7-07D6-402B-A1AC-31DF52144940}" srcOrd="13" destOrd="0" presId="urn:microsoft.com/office/officeart/2005/8/layout/target3"/>
    <dgm:cxn modelId="{99E7FAC0-A32E-47AC-AB3D-02236F9C2C37}" type="presParOf" srcId="{333A1088-737F-45CB-B68E-254E46348037}" destId="{CADC98F3-AF61-4E05-91AB-3016DA6C3C8E}" srcOrd="14" destOrd="0" presId="urn:microsoft.com/office/officeart/2005/8/layout/target3"/>
    <dgm:cxn modelId="{AA6FCF62-912D-44CD-BD42-2ABA3C0BB331}" type="presParOf" srcId="{333A1088-737F-45CB-B68E-254E46348037}" destId="{6C55F4F2-2EB2-495C-8843-8C46936E7E9B}" srcOrd="15" destOrd="0" presId="urn:microsoft.com/office/officeart/2005/8/layout/target3"/>
    <dgm:cxn modelId="{F8AB965C-51E9-4F5B-8EFD-04160B547D49}" type="presParOf" srcId="{333A1088-737F-45CB-B68E-254E46348037}" destId="{79D084DF-8838-44C7-BA9D-4D18500ED8D7}" srcOrd="16" destOrd="0" presId="urn:microsoft.com/office/officeart/2005/8/layout/target3"/>
    <dgm:cxn modelId="{9388180E-E320-4185-93DF-14043B57F6ED}" type="presParOf" srcId="{333A1088-737F-45CB-B68E-254E46348037}" destId="{A5A1E19E-B87F-4459-B6FE-28BAF7F475E0}" srcOrd="17" destOrd="0" presId="urn:microsoft.com/office/officeart/2005/8/layout/target3"/>
    <dgm:cxn modelId="{189BBBB5-DCB6-4132-B23C-3A3A867696FB}" type="presParOf" srcId="{333A1088-737F-45CB-B68E-254E46348037}" destId="{EF9CF205-8D27-4076-A780-7AE29A6D7C27}" srcOrd="18" destOrd="0" presId="urn:microsoft.com/office/officeart/2005/8/layout/target3"/>
    <dgm:cxn modelId="{AA572718-1D0E-4F37-A358-E20898E73067}" type="presParOf" srcId="{333A1088-737F-45CB-B68E-254E46348037}" destId="{456F0125-8C89-40BD-9A5F-1041775D0A56}" srcOrd="19" destOrd="0" presId="urn:microsoft.com/office/officeart/2005/8/layout/target3"/>
    <dgm:cxn modelId="{C3E1B4D6-EB79-4B75-94C6-2F3A7CAC204B}" type="presParOf" srcId="{333A1088-737F-45CB-B68E-254E46348037}" destId="{1B06977C-D447-4B85-8210-D121BB1B0C58}" srcOrd="20" destOrd="0" presId="urn:microsoft.com/office/officeart/2005/8/layout/target3"/>
    <dgm:cxn modelId="{D4C50BE4-C1B5-4BB4-A33C-B3394AEF02A8}" type="presParOf" srcId="{333A1088-737F-45CB-B68E-254E46348037}" destId="{AED2198E-93D5-4001-81B4-73124B309672}" srcOrd="21" destOrd="0" presId="urn:microsoft.com/office/officeart/2005/8/layout/target3"/>
    <dgm:cxn modelId="{BF6C0EBF-8632-42B5-8386-0F84F8EFEB67}" type="presParOf" srcId="{333A1088-737F-45CB-B68E-254E46348037}" destId="{91657866-D735-4E29-B2D3-E0665C57037A}" srcOrd="22" destOrd="0" presId="urn:microsoft.com/office/officeart/2005/8/layout/target3"/>
    <dgm:cxn modelId="{0DA58CA5-89AB-4EE8-BF4A-857BC8A0749A}" type="presParOf" srcId="{333A1088-737F-45CB-B68E-254E46348037}" destId="{A58CC68F-41D3-4E34-861C-25C0BCF25FAE}" srcOrd="23" destOrd="0" presId="urn:microsoft.com/office/officeart/2005/8/layout/target3"/>
    <dgm:cxn modelId="{1DAEF983-0AC1-460B-A5B6-CAB42A21085F}" type="presParOf" srcId="{333A1088-737F-45CB-B68E-254E46348037}" destId="{53626A32-5C5F-44E3-9773-F0027F78B83A}" srcOrd="24" destOrd="0" presId="urn:microsoft.com/office/officeart/2005/8/layout/target3"/>
    <dgm:cxn modelId="{9DC54482-F84A-41B3-B560-0D2A3D712185}" type="presParOf" srcId="{333A1088-737F-45CB-B68E-254E46348037}" destId="{3373CAC0-AE15-4585-89F5-040467B5790D}" srcOrd="25" destOrd="0" presId="urn:microsoft.com/office/officeart/2005/8/layout/target3"/>
    <dgm:cxn modelId="{F5716790-E89C-4430-9FE3-A0259B06EB8F}" type="presParOf" srcId="{333A1088-737F-45CB-B68E-254E46348037}" destId="{CF2D14AA-F39F-48C6-B2E8-DD02931E3FAD}" srcOrd="26" destOrd="0" presId="urn:microsoft.com/office/officeart/2005/8/layout/target3"/>
    <dgm:cxn modelId="{940715DF-41E5-446B-8E07-2099EE78B688}" type="presParOf" srcId="{333A1088-737F-45CB-B68E-254E46348037}" destId="{7C226100-D935-41A5-88B0-CB2D401C8104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3228D4B8-259F-4365-B886-D83C8AAE03B3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6CB28BA-2C97-4823-8432-D8E6F5401B83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A580DF39-BE36-450B-A204-A7F1CEFBE41B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0696E01-1F90-4773-BFAD-F901270F3076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00B7C323-52BE-4B61-927E-4DF0C91E5979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F098397-E984-43AF-9E6E-68FFB6591D6A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a 5.        DATUM: 17.3.2012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CC6462D7-07D6-402B-A1AC-31DF52144940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DC98F3-AF61-4E05-91AB-3016DA6C3C8E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VY_52_INOVACE_01_č.31_OLOMOUCKÝ KRAJ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79D084DF-8838-44C7-BA9D-4D18500ED8D7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5A1E19E-B87F-4459-B6FE-28BAF7F475E0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31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456F0125-8C89-40BD-9A5F-1041775D0A56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B06977C-D447-4B85-8210-D121BB1B0C58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3587FF-16E8-4F19-9900-D86E0BD3C803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19F852-0A05-42E2-8700-08D16E5C51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2376B-0823-44AE-8CD9-4EF7BBADFC2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6A203-9991-4C7D-B2E8-48D35BE5EA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Olomou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Soubor:Radnice_(Prost%C4%9Bjov-_czech_republic)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elk%C3%A9_Losiny" TargetMode="External"/><Relationship Id="rId2" Type="http://schemas.openxmlformats.org/officeDocument/2006/relationships/hyperlink" Target="http://cs.wikipedia.org/wiki/Jesen%C3%AD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Jupiterova_kasna_detail.jpg" TargetMode="External"/><Relationship Id="rId13" Type="http://schemas.openxmlformats.org/officeDocument/2006/relationships/hyperlink" Target="http://cs.wikipedia.org/wiki/Soubor:Pap%C3%ADrna,_V._Losiny.JPG" TargetMode="External"/><Relationship Id="rId3" Type="http://schemas.openxmlformats.org/officeDocument/2006/relationships/hyperlink" Target="http://commons.wikimedia.org/wiki/File:CervenohorskeSedloADlouheStrane.jpg" TargetMode="External"/><Relationship Id="rId7" Type="http://schemas.openxmlformats.org/officeDocument/2006/relationships/hyperlink" Target="http://commons.wikimedia.org/wiki/File:Holy_Trinity_Column.jpg" TargetMode="External"/><Relationship Id="rId12" Type="http://schemas.openxmlformats.org/officeDocument/2006/relationships/hyperlink" Target="http://cs.wikipedia.org/wiki/Soubor:Velke_Losiny_chateau_1.jpg" TargetMode="External"/><Relationship Id="rId2" Type="http://schemas.openxmlformats.org/officeDocument/2006/relationships/hyperlink" Target="http://commons.wikimedia.org/wiki/File:Olomouc_district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Dlouhe_strane_horni_nadrz.jpg" TargetMode="External"/><Relationship Id="rId11" Type="http://schemas.openxmlformats.org/officeDocument/2006/relationships/hyperlink" Target="http://cs.wikipedia.org/wiki/Soubor:Jesen%C3%ADk_2.jpg" TargetMode="External"/><Relationship Id="rId5" Type="http://schemas.openxmlformats.org/officeDocument/2006/relationships/hyperlink" Target="http://commons.wikimedia.org/wiki/File:Dlouh%C3%A9_Str%C3%A1n%C4%9B_2011_069.jpg?uselang=cs" TargetMode="External"/><Relationship Id="rId10" Type="http://schemas.openxmlformats.org/officeDocument/2006/relationships/hyperlink" Target="http://cs.wikipedia.org/wiki/Soubor:P%C5%99erov,_Horn%C3%AD_n%C3%A1m%C4%9Bst%C3%AD.jpg" TargetMode="External"/><Relationship Id="rId4" Type="http://schemas.openxmlformats.org/officeDocument/2006/relationships/hyperlink" Target="http://commons.wikimedia.org/wiki/File:Praded_TV_tower.JPG" TargetMode="External"/><Relationship Id="rId9" Type="http://schemas.openxmlformats.org/officeDocument/2006/relationships/hyperlink" Target="http://cs.wikipedia.org/wiki/Soubor:Radnice_(Prost%C4%9Bjov-_czech_republic).jp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ouzov,_vstupn%C3%AD_%C4%8D%C3%A1st.JPG" TargetMode="External"/><Relationship Id="rId3" Type="http://schemas.openxmlformats.org/officeDocument/2006/relationships/hyperlink" Target="http://commons.wikimedia.org/wiki/File:Jeskyn%C4%9B_Na_Pomez%C3%AD_kr%C3%A1pn%C3%ADky.jpg" TargetMode="External"/><Relationship Id="rId7" Type="http://schemas.openxmlformats.org/officeDocument/2006/relationships/hyperlink" Target="http://commons.wikimedia.org/wiki/File:Sternberk_hrad_1.jpg" TargetMode="External"/><Relationship Id="rId2" Type="http://schemas.openxmlformats.org/officeDocument/2006/relationships/hyperlink" Target="http://commons.wikimedia.org/wiki/File:Cesky_strakaty_krav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anacky_kroj_zeny_1.jpg" TargetMode="External"/><Relationship Id="rId5" Type="http://schemas.openxmlformats.org/officeDocument/2006/relationships/hyperlink" Target="http://cs.wikipedia.org/wiki/Soubor:Plane_loucky.jpg" TargetMode="External"/><Relationship Id="rId4" Type="http://schemas.openxmlformats.org/officeDocument/2006/relationships/hyperlink" Target="http://cs.wikipedia.org/wiki/Soubor:Hranicka_propast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683568" y="141277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188640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619672" y="4509120"/>
            <a:ext cx="69127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se může využít v hodinách vlastivědy v 5.ročníku při výuce zeměpisné části, ve které se žáci seznamují s jednotlivými kraji České republiky.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Žáci se seznamují s přírodními podmínkami, významnými městy průmyslem, zemědělstvím a zajímavými místy Olomouckého kraje. Místa vyhledávají v příručních mapách a mohou si psát poznámky. Další informace o městech mohou vyhledávat v encyklopediích nebo na hypertextových odkazech.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se může použít i na opakování učiva.</a:t>
            </a:r>
          </a:p>
        </p:txBody>
      </p:sp>
      <p:sp>
        <p:nvSpPr>
          <p:cNvPr id="7" name="Obdélník 6"/>
          <p:cNvSpPr/>
          <p:nvPr/>
        </p:nvSpPr>
        <p:spPr>
          <a:xfrm>
            <a:off x="1619672" y="4149080"/>
            <a:ext cx="22268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anotace: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0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OLOMOUCKÝ KRAJ</a:t>
            </a:r>
            <a:endParaRPr lang="cs-CZ" sz="10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776px-Olomouc_districts.pn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885" t="3258" r="2885" b="3473"/>
          <a:stretch>
            <a:fillRect/>
          </a:stretch>
        </p:blipFill>
        <p:spPr>
          <a:xfrm>
            <a:off x="971600" y="188640"/>
            <a:ext cx="7056784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43608" y="5589240"/>
            <a:ext cx="6840760" cy="10801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Olomoucký kraj leží na severu Moravy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krajské město: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Olomouc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POVRCH</a:t>
            </a:r>
            <a:endParaRPr lang="cs-CZ" sz="36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Hornomoravský úval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nížina, část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Haná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Hrubý Jeseník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nejvyšší hora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Praděd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CHKO Jeseníky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Oderské vrchy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PRADĚD     	           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ČERVENOHORSKÉ SEDLO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800px-CervenohorskeSedloADlouheStra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44008" y="2924944"/>
            <a:ext cx="4080000" cy="3060000"/>
          </a:xfrm>
          <a:prstGeom prst="rect">
            <a:avLst/>
          </a:prstGeom>
        </p:spPr>
      </p:pic>
      <p:pic>
        <p:nvPicPr>
          <p:cNvPr id="5" name="Zástupný symbol pro obrázek 6" descr="Praded_TV_tow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23528" y="2492896"/>
            <a:ext cx="4080000" cy="3060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VODSTVO</a:t>
            </a:r>
            <a:endParaRPr lang="cs-CZ" sz="36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964488" cy="55446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řeky: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Morava,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Desná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Oskava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Bečva, Odra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přečerpávací vodní elektrárna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Dlouhé Stráně</a:t>
            </a: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DOLNÍ NÁDRŽ ELEKTRÁRNY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				         HORNÍ NÁDRŽ ELEKTRÁRNY</a:t>
            </a: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8" descr="800px-CervenohorskeSedloADlouheStra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95536" y="2060848"/>
            <a:ext cx="4080000" cy="3060000"/>
          </a:xfrm>
          <a:prstGeom prst="rect">
            <a:avLst/>
          </a:prstGeom>
        </p:spPr>
      </p:pic>
      <p:pic>
        <p:nvPicPr>
          <p:cNvPr id="5" name="Zástupný symbol pro obrázek 10" descr="800px-Dlouhe_strane_horni_nadr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716016" y="2492896"/>
            <a:ext cx="4080000" cy="3060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OLOMOUC</a:t>
            </a:r>
            <a:endParaRPr lang="cs-CZ" sz="36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877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krajské město na řece Moravě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MPR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(orloj, radnice, kašny,…)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i="1" u="sng" dirty="0" smtClean="0">
                <a:latin typeface="Times New Roman" pitchFamily="18" charset="0"/>
                <a:cs typeface="Times New Roman" pitchFamily="18" charset="0"/>
              </a:rPr>
              <a:t>Sousoší Nejsvětější trojice –UNESCO </a:t>
            </a:r>
            <a:r>
              <a:rPr lang="cs-CZ" sz="2600" b="1" i="1" u="sng" dirty="0" smtClean="0">
                <a:latin typeface="Times New Roman" pitchFamily="18" charset="0"/>
                <a:cs typeface="Times New Roman" pitchFamily="18" charset="0"/>
              </a:rPr>
              <a:t>→</a:t>
            </a:r>
          </a:p>
          <a:p>
            <a:pPr>
              <a:buNone/>
            </a:pPr>
            <a:r>
              <a:rPr lang="cs-CZ" sz="2600" i="1" u="sng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-univerzita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                                -Botanická zahrada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Flóra Olomouc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(výstava květin)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-</a:t>
            </a:r>
            <a:r>
              <a:rPr lang="cs-CZ" sz="2600" i="1" u="sng" dirty="0" smtClean="0">
                <a:latin typeface="Times New Roman" pitchFamily="18" charset="0"/>
                <a:cs typeface="Times New Roman" pitchFamily="18" charset="0"/>
              </a:rPr>
              <a:t>ZOO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– Svatý kopeček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-průmysl strojírenský, potravinářský, 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				 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Milo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(mýdla….)</a:t>
            </a:r>
            <a:endParaRPr lang="cs-CZ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NEPTUNOVA KAŠNA</a:t>
            </a:r>
            <a:endParaRPr lang="cs-CZ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2" descr="450px-Holy_Trinity_Colum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404664"/>
            <a:ext cx="2970330" cy="3960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14" descr="450px-Jupiterova_kasna_detai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492896"/>
            <a:ext cx="2754306" cy="36724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MĚSTA</a:t>
            </a:r>
            <a:endParaRPr lang="cs-CZ" sz="36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Prostějov</a:t>
            </a:r>
            <a:endParaRPr lang="cs-CZ" sz="2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Národní dům, muzeum ve staré radnici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Hanácké slavnosti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nová radnice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→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průmysl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strojírenský, oděvní, potravinářský</a:t>
            </a:r>
          </a:p>
          <a:p>
            <a:pPr>
              <a:buNone/>
            </a:pP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	</a:t>
            </a: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Přerov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        	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Muzeum Komenského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(na zámku)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        	-železniční křižovatka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        	-</a:t>
            </a:r>
            <a:r>
              <a:rPr lang="cs-CZ" sz="2600" u="sng" dirty="0" err="1" smtClean="0">
                <a:latin typeface="Times New Roman" pitchFamily="18" charset="0"/>
                <a:cs typeface="Times New Roman" pitchFamily="18" charset="0"/>
              </a:rPr>
              <a:t>Meopta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(výroba optických 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                                                   přístrojů)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        	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Kazeto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(kancelářské potřeby)</a:t>
            </a:r>
            <a:endParaRPr lang="cs-CZ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6" descr="450px-Holy_Trinity_Colum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692696"/>
            <a:ext cx="2448272" cy="3264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18" descr="800px-CervenohorskeSedloADlouheStran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51520" y="3501008"/>
            <a:ext cx="3635896" cy="2726922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Jeseník</a:t>
            </a:r>
            <a:endParaRPr lang="cs-CZ" sz="2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lázně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, byl zde založen první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 vodoléčebný ústav na světě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Muzeum Jesenicka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v budově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 zámku, dříve to byla 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vodní tvrz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→</a:t>
            </a: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Velké</a:t>
            </a: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Losiny</a:t>
            </a:r>
            <a:endParaRPr lang="cs-CZ" sz="28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-zámek, lázně, 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ruční papírna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↓</a:t>
            </a:r>
          </a:p>
          <a:p>
            <a:pPr>
              <a:buNone/>
            </a:pP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					</a:t>
            </a:r>
          </a:p>
        </p:txBody>
      </p:sp>
      <p:pic>
        <p:nvPicPr>
          <p:cNvPr id="4" name="Zástupný symbol pro obrázek 20" descr="JESENÍK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076056" y="332656"/>
            <a:ext cx="3672408" cy="2754306"/>
          </a:xfrm>
          <a:prstGeom prst="rect">
            <a:avLst/>
          </a:prstGeom>
        </p:spPr>
      </p:pic>
      <p:pic>
        <p:nvPicPr>
          <p:cNvPr id="5" name="Zástupný symbol pro obrázek 4" descr="800px-Velke_Losiny_chateau_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23528" y="3861048"/>
            <a:ext cx="3355776" cy="2516832"/>
          </a:xfrm>
          <a:prstGeom prst="rect">
            <a:avLst/>
          </a:prstGeom>
        </p:spPr>
      </p:pic>
      <p:pic>
        <p:nvPicPr>
          <p:cNvPr id="7" name="Zástupný symbol pro obrázek 4" descr="800px-Velke_Losiny_papermill_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4860032" y="4221088"/>
            <a:ext cx="3168352" cy="2376264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PRŮMYSL A ZEMĚDĚLSTVÍ</a:t>
            </a:r>
            <a:endParaRPr lang="cs-CZ" sz="36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průmysl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potravinářský: cukrovary, 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 pivovary, mlékárny, …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-textilní, chemický, strojírenský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-dřevozpracující, pily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zemědělství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Haná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: sladovnický ječmen, pšenice,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	   kukuřice, cukrovka, chmel, ovoce,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	   zelenina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	-</a:t>
            </a:r>
            <a:r>
              <a:rPr lang="cs-CZ" sz="2600" u="sng" dirty="0" smtClean="0">
                <a:latin typeface="Times New Roman" pitchFamily="18" charset="0"/>
                <a:cs typeface="Times New Roman" pitchFamily="18" charset="0"/>
              </a:rPr>
              <a:t>podhůří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: chov ovcí, skotu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		      len, brambory, oves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6" descr="300PX-~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860032" y="908720"/>
            <a:ext cx="3384376" cy="2538282"/>
          </a:xfrm>
          <a:prstGeom prst="rect">
            <a:avLst/>
          </a:prstGeom>
        </p:spPr>
      </p:pic>
      <p:pic>
        <p:nvPicPr>
          <p:cNvPr id="7" name="Zástupný symbol pro obrázek 13" descr="Cesky_strakaty_kra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645024"/>
            <a:ext cx="3577283" cy="2376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ZAJÍMAVOSTI</a:t>
            </a:r>
            <a:endParaRPr lang="cs-CZ" sz="3600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62373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Jeskyně Na Pomezí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CHKO Litovelské Pomoraví</a:t>
            </a:r>
          </a:p>
          <a:p>
            <a:pPr>
              <a:buNone/>
            </a:pPr>
            <a:endParaRPr lang="cs-CZ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				    </a:t>
            </a: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Hranická propast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-u Teplic nad Bečvou</a:t>
            </a: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					    -hladina jezírka v hloubce 69,5 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				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dosažená hloubka 260 m</a:t>
            </a:r>
          </a:p>
          <a:p>
            <a:pPr>
              <a:buNone/>
            </a:pPr>
            <a:r>
              <a:rPr lang="cs-CZ" sz="2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				   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-nebylo dosaženo dna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5" descr="800px-CervenohorskeSedloADlouheStra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96752"/>
            <a:ext cx="3504000" cy="26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17" descr="800px-Hranicka_propast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005064"/>
            <a:ext cx="3504000" cy="26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Zástupný symbol pro obrázek 19" descr="800px-Plane_louck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196752"/>
            <a:ext cx="3504000" cy="26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Hanácko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národopisná oblast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	         </a:t>
            </a:r>
            <a:r>
              <a:rPr lang="cs-CZ" sz="28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Bouzov</a:t>
            </a: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u="sng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				  </a:t>
            </a:r>
            <a:r>
              <a:rPr lang="cs-CZ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Šternberk</a:t>
            </a:r>
            <a:endParaRPr lang="cs-CZ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Zástupný symbol pro obrázek 21" descr="538px-Hanacky_kroj_zeny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836712"/>
            <a:ext cx="2592288" cy="2886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Zástupný symbol pro obrázek 23" descr="800px-Sternberk_hrad_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7544" y="3933056"/>
            <a:ext cx="3600000" cy="2700000"/>
          </a:xfrm>
          <a:prstGeom prst="rect">
            <a:avLst/>
          </a:prstGeom>
        </p:spPr>
      </p:pic>
      <p:pic>
        <p:nvPicPr>
          <p:cNvPr id="10" name="Zástupný symbol pro obrázek 25" descr="448PX-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1412776"/>
            <a:ext cx="2903363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RARELIBRA.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&lt;http://commons.wikimedia.org/wiki/File:Olomouc_districts.png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VAVRIK. Martin.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 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&lt;http://commons.wikimedia.org/wiki/File:CervenohorskeSedloADlouheStrane.jpg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DROZDP.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&lt;http://commons.wikimedia.org/wiki/File:Praded_TV_tower.JPG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MAZÚR, Petr.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&lt;http://commons.wikimedia.org/wiki/File:Dlouh%C3%A9_Str%C3%A1n%C4%9B_2011_069.jpg?uselang=cs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BENEŠ, Karel.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&lt;http://commons.wikimedia.org/wiki/File:Dlouhe_strane_horni_nadrz.jpg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MANAS. Michal.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&lt;http://commons.wikimedia.org/wiki/File:Holy_Trinity_Column.jpg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MANAS, Michal.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&lt;http://commons.wikimedia.org/wiki/File:Jupiterova_kasna_detail.jpg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PERNAK.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&lt;http://cs.wikipedia.org/wiki/Soubor:Radnice_(Prost%C4%9Bjov-_czech_republic).jpg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KOLARIK,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Tomas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&lt;http://cs.wikipedia.org/wiki/Soubor:P%C5%99erov,_Horn%C3%AD_n%C3%A1m%C4%9Bst%C3%AD.jpg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BOCAN, Lukáš.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&lt;http://cs.wikipedia.org/wiki/Soubor:Jesen%C3%ADk_2.jpg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JÁRA, Karel.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&lt;http://cs.wikipedia.org/wiki/Soubor:Velke_Losiny_chateau_1.jpg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JÁRA, Karel.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&lt;http://commons.wikimedia.org/wiki/File:Velke_Losiny_papermill_2.JPG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ŚJÚ.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&lt;http://cs.wikipedia.org/wiki/Pila_(provoz)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KUCERA, Josef.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&lt;http://commons.wikimedia.org/wiki/File:Cesky_strakaty_krava.jpg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ULLATHAAR.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&lt;http://commons.wikimedia.org/wiki/File:Jeskyn%C4%9B_Na_Pomez%C3%AD_kr%C3%A1pn%C3%ADky.jpg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GENIUS.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&lt;http://cs.wikipedia.org/wiki/Soubor:Hranicka_propast_1.jpg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MANAS, Michal.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25.5.2012].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&lt;http://cs.wikipedia.org/wiki/Soubor:Plane_loucky.jpg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MANAS, Michal.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&lt;http://cs.wikipedia.org/wiki/Soubor:Hanacky_kroj_zeny_1.jpg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RADEKS.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&lt;http://commons.wikimedia.org/wiki/File:Sternberk_hrad_1.jpg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MILIČEVIČ, Miloš.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25.5.2012].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&lt;http://commons.wikimedia.org/wiki/File:Bouzov,_vstupn%C3%AD_%C4%8D%C3%A1st.JPG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ŠTECOVÁ, Věra.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Zeměpis Česká republika.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Olomouc: Media DIDA, 2007. ISBN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80-87055-06-3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s. 62 – 64.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CHALUPA, Petr; ŠTIKOVÁ, Věra.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Vlastivěda 5-Česká republika jako součást Evropy.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Brno: Nová škola, 2004.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80-7289-059-X.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s. 28 – 29.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Naše vlast.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2.vyd. Praha: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2003.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ISBN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80-7209-440-8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s. 8 - 33.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822</Words>
  <Application>Microsoft Office PowerPoint</Application>
  <PresentationFormat>Předvádění na obrazovce (4:3)</PresentationFormat>
  <Paragraphs>177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OLOMOUCKÝ KRAJ</vt:lpstr>
      <vt:lpstr>Snímek 3</vt:lpstr>
      <vt:lpstr>POVRCH</vt:lpstr>
      <vt:lpstr>VODSTVO</vt:lpstr>
      <vt:lpstr>OLOMOUC</vt:lpstr>
      <vt:lpstr>MĚSTA</vt:lpstr>
      <vt:lpstr>Snímek 8</vt:lpstr>
      <vt:lpstr>PRŮMYSL A ZEMĚDĚLSTVÍ</vt:lpstr>
      <vt:lpstr>ZAJÍMAVOSTI</vt:lpstr>
      <vt:lpstr>Snímek 11</vt:lpstr>
      <vt:lpstr>Použité 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OLOMOUCKÝ KRAJ</dc:title>
  <dc:creator>Marta</dc:creator>
  <cp:lastModifiedBy>Marta</cp:lastModifiedBy>
  <cp:revision>70</cp:revision>
  <dcterms:created xsi:type="dcterms:W3CDTF">2012-01-31T15:58:55Z</dcterms:created>
  <dcterms:modified xsi:type="dcterms:W3CDTF">2012-07-19T21:59:57Z</dcterms:modified>
</cp:coreProperties>
</file>