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9" r:id="rId2"/>
    <p:sldId id="256" r:id="rId3"/>
    <p:sldId id="257" r:id="rId4"/>
    <p:sldId id="260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58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B51879D-6574-47AF-88C7-E4C616B62D0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02B5F35-4298-4271-B6C1-0B4211CC2E2A}" type="parTrans" cxnId="{A5E24C42-F8FB-4588-9A85-94154A770774}">
      <dgm:prSet/>
      <dgm:spPr/>
      <dgm:t>
        <a:bodyPr/>
        <a:lstStyle/>
        <a:p>
          <a:endParaRPr lang="cs-CZ"/>
        </a:p>
      </dgm:t>
    </dgm:pt>
    <dgm:pt modelId="{AFE6E486-7D53-4C7B-AE27-0F60657566FB}" type="sibTrans" cxnId="{A5E24C42-F8FB-4588-9A85-94154A770774}">
      <dgm:prSet/>
      <dgm:spPr/>
      <dgm:t>
        <a:bodyPr/>
        <a:lstStyle/>
        <a:p>
          <a:endParaRPr lang="cs-CZ"/>
        </a:p>
      </dgm:t>
    </dgm:pt>
    <dgm:pt modelId="{42A13289-73F8-4FC6-BACA-BA7524CF139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A116193-951C-4A26-82CB-5419B8EA3C80}" type="parTrans" cxnId="{E7BAB1FE-5D3C-4082-81FD-78E736CFAA42}">
      <dgm:prSet/>
      <dgm:spPr/>
      <dgm:t>
        <a:bodyPr/>
        <a:lstStyle/>
        <a:p>
          <a:endParaRPr lang="cs-CZ"/>
        </a:p>
      </dgm:t>
    </dgm:pt>
    <dgm:pt modelId="{220A6F63-B703-42AE-A871-477055D390B1}" type="sibTrans" cxnId="{E7BAB1FE-5D3C-4082-81FD-78E736CFAA42}">
      <dgm:prSet/>
      <dgm:spPr/>
      <dgm:t>
        <a:bodyPr/>
        <a:lstStyle/>
        <a:p>
          <a:endParaRPr lang="cs-CZ"/>
        </a:p>
      </dgm:t>
    </dgm:pt>
    <dgm:pt modelId="{B0ADA30E-A23C-4253-9ED4-716EC11C5C3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19.2.2012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C350FD0-E793-41D4-8D35-4E8EC86EC11C}" type="parTrans" cxnId="{48723E04-1D54-400D-83AB-3F483A2B913D}">
      <dgm:prSet/>
      <dgm:spPr/>
      <dgm:t>
        <a:bodyPr/>
        <a:lstStyle/>
        <a:p>
          <a:endParaRPr lang="cs-CZ"/>
        </a:p>
      </dgm:t>
    </dgm:pt>
    <dgm:pt modelId="{01A9EE15-857A-4B12-9C54-07A41426C472}" type="sibTrans" cxnId="{48723E04-1D54-400D-83AB-3F483A2B913D}">
      <dgm:prSet/>
      <dgm:spPr/>
      <dgm:t>
        <a:bodyPr/>
        <a:lstStyle/>
        <a:p>
          <a:endParaRPr lang="cs-CZ"/>
        </a:p>
      </dgm:t>
    </dgm:pt>
    <dgm:pt modelId="{BD527F26-3D63-4963-B53A-BC33DFA69AC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VY_52_INOVACE_01_č.33_MORAVSKOSLEZSKÝ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A5C207C-E4B1-4EC1-946C-AB9229FF471C}" type="parTrans" cxnId="{7312F71D-5C5C-47FE-B97D-BF62444F7FC8}">
      <dgm:prSet/>
      <dgm:spPr/>
      <dgm:t>
        <a:bodyPr/>
        <a:lstStyle/>
        <a:p>
          <a:endParaRPr lang="cs-CZ"/>
        </a:p>
      </dgm:t>
    </dgm:pt>
    <dgm:pt modelId="{8456C7F6-1352-443B-9C39-2E468E45979E}" type="sibTrans" cxnId="{7312F71D-5C5C-47FE-B97D-BF62444F7FC8}">
      <dgm:prSet/>
      <dgm:spPr/>
      <dgm:t>
        <a:bodyPr/>
        <a:lstStyle/>
        <a:p>
          <a:endParaRPr lang="cs-CZ"/>
        </a:p>
      </dgm:t>
    </dgm:pt>
    <dgm:pt modelId="{01601957-6B46-48C4-8695-63F415A95CE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33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7337E24-DBB0-4F3D-8D42-87F1834CC1C5}" type="parTrans" cxnId="{3152AE17-3990-429D-8B47-75DA74BC1FBD}">
      <dgm:prSet/>
      <dgm:spPr/>
      <dgm:t>
        <a:bodyPr/>
        <a:lstStyle/>
        <a:p>
          <a:endParaRPr lang="cs-CZ"/>
        </a:p>
      </dgm:t>
    </dgm:pt>
    <dgm:pt modelId="{1DCC3EA0-C404-4B19-BBBB-B6954443ACE5}" type="sibTrans" cxnId="{3152AE17-3990-429D-8B47-75DA74BC1FBD}">
      <dgm:prSet/>
      <dgm:spPr/>
      <dgm:t>
        <a:bodyPr/>
        <a:lstStyle/>
        <a:p>
          <a:endParaRPr lang="cs-CZ"/>
        </a:p>
      </dgm:t>
    </dgm:pt>
    <dgm:pt modelId="{C3564B3D-8465-45AD-89F0-AB00BEE0621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2BA6E7A-4700-4277-9C1A-7F03A5FF94B0}" type="parTrans" cxnId="{4439C31E-9713-4F51-9FD6-7463E6A3E4B5}">
      <dgm:prSet/>
      <dgm:spPr/>
      <dgm:t>
        <a:bodyPr/>
        <a:lstStyle/>
        <a:p>
          <a:endParaRPr lang="cs-CZ"/>
        </a:p>
      </dgm:t>
    </dgm:pt>
    <dgm:pt modelId="{566FAD9C-E7C7-4DA7-AB93-E6D05DBB706C}" type="sibTrans" cxnId="{4439C31E-9713-4F51-9FD6-7463E6A3E4B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D74BCB44-3FA7-4A17-A468-C9C52157F677}" type="pres">
      <dgm:prSet presAssocID="{7B51879D-6574-47AF-88C7-E4C616B62D06}" presName="vertSpace2" presStyleLbl="node1" presStyleIdx="0" presStyleCnt="7"/>
      <dgm:spPr/>
    </dgm:pt>
    <dgm:pt modelId="{6E6A5874-F175-4611-B3F1-F2E375FA9B46}" type="pres">
      <dgm:prSet presAssocID="{7B51879D-6574-47AF-88C7-E4C616B62D06}" presName="circle2" presStyleLbl="node1" presStyleIdx="1" presStyleCnt="7"/>
      <dgm:spPr/>
    </dgm:pt>
    <dgm:pt modelId="{996197FC-F077-495A-9E9A-BCA75E03B089}" type="pres">
      <dgm:prSet presAssocID="{7B51879D-6574-47AF-88C7-E4C616B62D06}" presName="rect2" presStyleLbl="alignAcc1" presStyleIdx="1" presStyleCnt="7"/>
      <dgm:spPr/>
      <dgm:t>
        <a:bodyPr/>
        <a:lstStyle/>
        <a:p>
          <a:endParaRPr lang="cs-CZ"/>
        </a:p>
      </dgm:t>
    </dgm:pt>
    <dgm:pt modelId="{F2BA847C-9343-459D-A5C5-C33BF735876E}" type="pres">
      <dgm:prSet presAssocID="{42A13289-73F8-4FC6-BACA-BA7524CF139C}" presName="vertSpace3" presStyleLbl="node1" presStyleIdx="1" presStyleCnt="7"/>
      <dgm:spPr/>
    </dgm:pt>
    <dgm:pt modelId="{ED410B60-3327-4735-A271-461F7CC21D4B}" type="pres">
      <dgm:prSet presAssocID="{42A13289-73F8-4FC6-BACA-BA7524CF139C}" presName="circle3" presStyleLbl="node1" presStyleIdx="2" presStyleCnt="7"/>
      <dgm:spPr/>
    </dgm:pt>
    <dgm:pt modelId="{0E968826-0A34-4C74-BD31-2511D5CE5889}" type="pres">
      <dgm:prSet presAssocID="{42A13289-73F8-4FC6-BACA-BA7524CF139C}" presName="rect3" presStyleLbl="alignAcc1" presStyleIdx="2" presStyleCnt="7"/>
      <dgm:spPr/>
      <dgm:t>
        <a:bodyPr/>
        <a:lstStyle/>
        <a:p>
          <a:endParaRPr lang="cs-CZ"/>
        </a:p>
      </dgm:t>
    </dgm:pt>
    <dgm:pt modelId="{3261C4A4-D182-4543-8B0C-F0C1F083AB8E}" type="pres">
      <dgm:prSet presAssocID="{B0ADA30E-A23C-4253-9ED4-716EC11C5C3D}" presName="vertSpace4" presStyleLbl="node1" presStyleIdx="2" presStyleCnt="7"/>
      <dgm:spPr/>
    </dgm:pt>
    <dgm:pt modelId="{2911C916-06D7-42EF-8EA0-810EB1168B86}" type="pres">
      <dgm:prSet presAssocID="{B0ADA30E-A23C-4253-9ED4-716EC11C5C3D}" presName="circle4" presStyleLbl="node1" presStyleIdx="3" presStyleCnt="7"/>
      <dgm:spPr/>
    </dgm:pt>
    <dgm:pt modelId="{2EE1CDD1-FC26-4699-825B-2DED2750C48A}" type="pres">
      <dgm:prSet presAssocID="{B0ADA30E-A23C-4253-9ED4-716EC11C5C3D}" presName="rect4" presStyleLbl="alignAcc1" presStyleIdx="3" presStyleCnt="7"/>
      <dgm:spPr/>
      <dgm:t>
        <a:bodyPr/>
        <a:lstStyle/>
        <a:p>
          <a:endParaRPr lang="cs-CZ"/>
        </a:p>
      </dgm:t>
    </dgm:pt>
    <dgm:pt modelId="{AB2AEB19-76C9-4BDC-A5DA-582D05A23E14}" type="pres">
      <dgm:prSet presAssocID="{BD527F26-3D63-4963-B53A-BC33DFA69AC5}" presName="vertSpace5" presStyleLbl="node1" presStyleIdx="3" presStyleCnt="7"/>
      <dgm:spPr/>
    </dgm:pt>
    <dgm:pt modelId="{E0B8C5FA-C0D6-499E-AE96-3D44723F5D03}" type="pres">
      <dgm:prSet presAssocID="{BD527F26-3D63-4963-B53A-BC33DFA69AC5}" presName="circle5" presStyleLbl="node1" presStyleIdx="4" presStyleCnt="7"/>
      <dgm:spPr/>
    </dgm:pt>
    <dgm:pt modelId="{3AD66A8A-2953-4AFA-A569-CD453910ABC9}" type="pres">
      <dgm:prSet presAssocID="{BD527F26-3D63-4963-B53A-BC33DFA69AC5}" presName="rect5" presStyleLbl="alignAcc1" presStyleIdx="4" presStyleCnt="7"/>
      <dgm:spPr/>
      <dgm:t>
        <a:bodyPr/>
        <a:lstStyle/>
        <a:p>
          <a:endParaRPr lang="cs-CZ"/>
        </a:p>
      </dgm:t>
    </dgm:pt>
    <dgm:pt modelId="{79441257-3217-48A8-818E-B314A7744777}" type="pres">
      <dgm:prSet presAssocID="{01601957-6B46-48C4-8695-63F415A95CEE}" presName="vertSpace6" presStyleLbl="node1" presStyleIdx="4" presStyleCnt="7"/>
      <dgm:spPr/>
    </dgm:pt>
    <dgm:pt modelId="{927FB924-C6EF-4982-BF1B-AC80C5E46928}" type="pres">
      <dgm:prSet presAssocID="{01601957-6B46-48C4-8695-63F415A95CEE}" presName="circle6" presStyleLbl="node1" presStyleIdx="5" presStyleCnt="7"/>
      <dgm:spPr/>
    </dgm:pt>
    <dgm:pt modelId="{E5A1535C-FD81-4EC0-85CB-8F9B460901ED}" type="pres">
      <dgm:prSet presAssocID="{01601957-6B46-48C4-8695-63F415A95CEE}" presName="rect6" presStyleLbl="alignAcc1" presStyleIdx="5" presStyleCnt="7"/>
      <dgm:spPr/>
      <dgm:t>
        <a:bodyPr/>
        <a:lstStyle/>
        <a:p>
          <a:endParaRPr lang="cs-CZ"/>
        </a:p>
      </dgm:t>
    </dgm:pt>
    <dgm:pt modelId="{98FBDD99-EA11-436E-A64B-C75E6776A0E1}" type="pres">
      <dgm:prSet presAssocID="{C3564B3D-8465-45AD-89F0-AB00BEE0621F}" presName="vertSpace7" presStyleLbl="node1" presStyleIdx="5" presStyleCnt="7"/>
      <dgm:spPr/>
    </dgm:pt>
    <dgm:pt modelId="{91257875-8780-4D4A-AB29-88EDDA12742E}" type="pres">
      <dgm:prSet presAssocID="{C3564B3D-8465-45AD-89F0-AB00BEE0621F}" presName="circle7" presStyleLbl="node1" presStyleIdx="6" presStyleCnt="7"/>
      <dgm:spPr/>
    </dgm:pt>
    <dgm:pt modelId="{56E647FD-B79B-4C12-97BE-05BA875A96D6}" type="pres">
      <dgm:prSet presAssocID="{C3564B3D-8465-45AD-89F0-AB00BEE0621F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0D59B2-E9B1-46EE-AFA6-5E7D96D3600A}" type="pres">
      <dgm:prSet presAssocID="{7B51879D-6574-47AF-88C7-E4C616B62D06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A06963-7DF4-469B-9171-5A88E2BFBF47}" type="pres">
      <dgm:prSet presAssocID="{42A13289-73F8-4FC6-BACA-BA7524CF139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1B91C4-30C0-450B-AE7C-D4415F3FC733}" type="pres">
      <dgm:prSet presAssocID="{B0ADA30E-A23C-4253-9ED4-716EC11C5C3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EF3B5-39E2-40CB-8BB8-B8FDF3B05612}" type="pres">
      <dgm:prSet presAssocID="{BD527F26-3D63-4963-B53A-BC33DFA69AC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376E35-CA1F-4D5C-A96D-99B6792A3A78}" type="pres">
      <dgm:prSet presAssocID="{01601957-6B46-48C4-8695-63F415A95CEE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AB44D7-140B-42C2-AAB6-2F3A253E7115}" type="pres">
      <dgm:prSet presAssocID="{C3564B3D-8465-45AD-89F0-AB00BEE0621F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BD50F4-1080-47B4-91FC-80E6CDB65BEC}" type="presOf" srcId="{B0ADA30E-A23C-4253-9ED4-716EC11C5C3D}" destId="{081B91C4-30C0-450B-AE7C-D4415F3FC733}" srcOrd="1" destOrd="0" presId="urn:microsoft.com/office/officeart/2005/8/layout/target3"/>
    <dgm:cxn modelId="{33EAF6B4-C59C-4D33-A3D0-2C69B8645E95}" type="presOf" srcId="{D1D4F407-5343-4D3F-B5B9-D407B03CAEB4}" destId="{AED2198E-93D5-4001-81B4-73124B309672}" srcOrd="1" destOrd="0" presId="urn:microsoft.com/office/officeart/2005/8/layout/target3"/>
    <dgm:cxn modelId="{1D333FA6-EE06-4766-AC6A-A75F2D1F55D5}" type="presOf" srcId="{C3564B3D-8465-45AD-89F0-AB00BEE0621F}" destId="{BEAB44D7-140B-42C2-AAB6-2F3A253E7115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E7BAB1FE-5D3C-4082-81FD-78E736CFAA42}" srcId="{757F3AB3-0718-4624-B441-E567A8F0AB56}" destId="{42A13289-73F8-4FC6-BACA-BA7524CF139C}" srcOrd="2" destOrd="0" parTransId="{3A116193-951C-4A26-82CB-5419B8EA3C80}" sibTransId="{220A6F63-B703-42AE-A871-477055D390B1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152AE17-3990-429D-8B47-75DA74BC1FBD}" srcId="{757F3AB3-0718-4624-B441-E567A8F0AB56}" destId="{01601957-6B46-48C4-8695-63F415A95CEE}" srcOrd="5" destOrd="0" parTransId="{97337E24-DBB0-4F3D-8D42-87F1834CC1C5}" sibTransId="{1DCC3EA0-C404-4B19-BBBB-B6954443ACE5}"/>
    <dgm:cxn modelId="{4439C31E-9713-4F51-9FD6-7463E6A3E4B5}" srcId="{757F3AB3-0718-4624-B441-E567A8F0AB56}" destId="{C3564B3D-8465-45AD-89F0-AB00BEE0621F}" srcOrd="6" destOrd="0" parTransId="{A2BA6E7A-4700-4277-9C1A-7F03A5FF94B0}" sibTransId="{566FAD9C-E7C7-4DA7-AB93-E6D05DBB706C}"/>
    <dgm:cxn modelId="{ED0A4A73-D0D6-4D42-BFAC-7CC1C29E9DDA}" type="presOf" srcId="{42A13289-73F8-4FC6-BACA-BA7524CF139C}" destId="{0E968826-0A34-4C74-BD31-2511D5CE5889}" srcOrd="0" destOrd="0" presId="urn:microsoft.com/office/officeart/2005/8/layout/target3"/>
    <dgm:cxn modelId="{7312F71D-5C5C-47FE-B97D-BF62444F7FC8}" srcId="{757F3AB3-0718-4624-B441-E567A8F0AB56}" destId="{BD527F26-3D63-4963-B53A-BC33DFA69AC5}" srcOrd="4" destOrd="0" parTransId="{7A5C207C-E4B1-4EC1-946C-AB9229FF471C}" sibTransId="{8456C7F6-1352-443B-9C39-2E468E45979E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A8DA7215-BA1B-427C-A0F2-34C11E591978}" type="presOf" srcId="{B0ADA30E-A23C-4253-9ED4-716EC11C5C3D}" destId="{2EE1CDD1-FC26-4699-825B-2DED2750C48A}" srcOrd="0" destOrd="0" presId="urn:microsoft.com/office/officeart/2005/8/layout/target3"/>
    <dgm:cxn modelId="{48723E04-1D54-400D-83AB-3F483A2B913D}" srcId="{757F3AB3-0718-4624-B441-E567A8F0AB56}" destId="{B0ADA30E-A23C-4253-9ED4-716EC11C5C3D}" srcOrd="3" destOrd="0" parTransId="{3C350FD0-E793-41D4-8D35-4E8EC86EC11C}" sibTransId="{01A9EE15-857A-4B12-9C54-07A41426C472}"/>
    <dgm:cxn modelId="{44225A89-14E5-4932-9276-3AD1125EFD76}" type="presOf" srcId="{BD527F26-3D63-4963-B53A-BC33DFA69AC5}" destId="{3AD66A8A-2953-4AFA-A569-CD453910ABC9}" srcOrd="0" destOrd="0" presId="urn:microsoft.com/office/officeart/2005/8/layout/target3"/>
    <dgm:cxn modelId="{D7832897-D119-42E5-99AB-4B4DF7550F15}" type="presOf" srcId="{7B51879D-6574-47AF-88C7-E4C616B62D06}" destId="{996197FC-F077-495A-9E9A-BCA75E03B089}" srcOrd="0" destOrd="0" presId="urn:microsoft.com/office/officeart/2005/8/layout/target3"/>
    <dgm:cxn modelId="{DA0DACF0-49BA-4419-923A-68BD1248861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7AF0A37E-6517-442C-B743-D8D6FF44879B}" type="presOf" srcId="{757F3AB3-0718-4624-B441-E567A8F0AB56}" destId="{333A1088-737F-45CB-B68E-254E46348037}" srcOrd="0" destOrd="0" presId="urn:microsoft.com/office/officeart/2005/8/layout/target3"/>
    <dgm:cxn modelId="{2CB167AA-81FB-445A-84B3-083BB7C9200D}" type="presOf" srcId="{42A13289-73F8-4FC6-BACA-BA7524CF139C}" destId="{F4A06963-7DF4-469B-9171-5A88E2BFBF47}" srcOrd="1" destOrd="0" presId="urn:microsoft.com/office/officeart/2005/8/layout/target3"/>
    <dgm:cxn modelId="{2B5B4CA0-F7A1-4A88-BE55-3D9F30D724BF}" type="presOf" srcId="{C3564B3D-8465-45AD-89F0-AB00BEE0621F}" destId="{56E647FD-B79B-4C12-97BE-05BA875A96D6}" srcOrd="0" destOrd="0" presId="urn:microsoft.com/office/officeart/2005/8/layout/target3"/>
    <dgm:cxn modelId="{9B56D353-6422-477F-A553-1485DBFE2561}" type="presOf" srcId="{7B51879D-6574-47AF-88C7-E4C616B62D06}" destId="{AA0D59B2-E9B1-46EE-AFA6-5E7D96D3600A}" srcOrd="1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4F9EB646-0472-4807-AE82-87E8933B3429}" type="presOf" srcId="{01601957-6B46-48C4-8695-63F415A95CEE}" destId="{BC376E35-CA1F-4D5C-A96D-99B6792A3A78}" srcOrd="1" destOrd="0" presId="urn:microsoft.com/office/officeart/2005/8/layout/target3"/>
    <dgm:cxn modelId="{6C98970C-9F23-4CF5-82EC-859E5EA894A0}" type="presOf" srcId="{01601957-6B46-48C4-8695-63F415A95CEE}" destId="{E5A1535C-FD81-4EC0-85CB-8F9B460901ED}" srcOrd="0" destOrd="0" presId="urn:microsoft.com/office/officeart/2005/8/layout/target3"/>
    <dgm:cxn modelId="{A5E24C42-F8FB-4588-9A85-94154A770774}" srcId="{757F3AB3-0718-4624-B441-E567A8F0AB56}" destId="{7B51879D-6574-47AF-88C7-E4C616B62D06}" srcOrd="1" destOrd="0" parTransId="{102B5F35-4298-4271-B6C1-0B4211CC2E2A}" sibTransId="{AFE6E486-7D53-4C7B-AE27-0F60657566FB}"/>
    <dgm:cxn modelId="{BFBEC406-9C3D-4BD2-8718-AB617EA90516}" type="presOf" srcId="{BD527F26-3D63-4963-B53A-BC33DFA69AC5}" destId="{8E0EF3B5-39E2-40CB-8BB8-B8FDF3B05612}" srcOrd="1" destOrd="0" presId="urn:microsoft.com/office/officeart/2005/8/layout/target3"/>
    <dgm:cxn modelId="{7B560DF4-9EA9-415C-B985-DA0496F09292}" type="presParOf" srcId="{333A1088-737F-45CB-B68E-254E46348037}" destId="{F5ABB229-8D3B-4694-996A-96F23CF14429}" srcOrd="0" destOrd="0" presId="urn:microsoft.com/office/officeart/2005/8/layout/target3"/>
    <dgm:cxn modelId="{F5CCBD91-C1B7-4C7C-9FB3-0E526E8332F1}" type="presParOf" srcId="{333A1088-737F-45CB-B68E-254E46348037}" destId="{F41139FD-01EE-4571-8B17-4FB00FC51163}" srcOrd="1" destOrd="0" presId="urn:microsoft.com/office/officeart/2005/8/layout/target3"/>
    <dgm:cxn modelId="{779973D7-E785-4DD1-BA2B-654DCA7ECE71}" type="presParOf" srcId="{333A1088-737F-45CB-B68E-254E46348037}" destId="{D005CE8C-CC26-4C3E-AC11-E15060ECD759}" srcOrd="2" destOrd="0" presId="urn:microsoft.com/office/officeart/2005/8/layout/target3"/>
    <dgm:cxn modelId="{1D0F779B-5297-410B-9AF0-C77D0EE874AF}" type="presParOf" srcId="{333A1088-737F-45CB-B68E-254E46348037}" destId="{D74BCB44-3FA7-4A17-A468-C9C52157F677}" srcOrd="3" destOrd="0" presId="urn:microsoft.com/office/officeart/2005/8/layout/target3"/>
    <dgm:cxn modelId="{F64919B0-3371-43F9-82CA-538243928C74}" type="presParOf" srcId="{333A1088-737F-45CB-B68E-254E46348037}" destId="{6E6A5874-F175-4611-B3F1-F2E375FA9B46}" srcOrd="4" destOrd="0" presId="urn:microsoft.com/office/officeart/2005/8/layout/target3"/>
    <dgm:cxn modelId="{DEF6DDBE-FF8D-48E8-8659-3973F0F49233}" type="presParOf" srcId="{333A1088-737F-45CB-B68E-254E46348037}" destId="{996197FC-F077-495A-9E9A-BCA75E03B089}" srcOrd="5" destOrd="0" presId="urn:microsoft.com/office/officeart/2005/8/layout/target3"/>
    <dgm:cxn modelId="{C42457A6-61CE-46E9-AAF6-C3417F329669}" type="presParOf" srcId="{333A1088-737F-45CB-B68E-254E46348037}" destId="{F2BA847C-9343-459D-A5C5-C33BF735876E}" srcOrd="6" destOrd="0" presId="urn:microsoft.com/office/officeart/2005/8/layout/target3"/>
    <dgm:cxn modelId="{19AED211-0EF8-47DA-8D41-1A3647BDAFFD}" type="presParOf" srcId="{333A1088-737F-45CB-B68E-254E46348037}" destId="{ED410B60-3327-4735-A271-461F7CC21D4B}" srcOrd="7" destOrd="0" presId="urn:microsoft.com/office/officeart/2005/8/layout/target3"/>
    <dgm:cxn modelId="{2B0A3995-BA5D-4434-9047-3C9E14B2D5BC}" type="presParOf" srcId="{333A1088-737F-45CB-B68E-254E46348037}" destId="{0E968826-0A34-4C74-BD31-2511D5CE5889}" srcOrd="8" destOrd="0" presId="urn:microsoft.com/office/officeart/2005/8/layout/target3"/>
    <dgm:cxn modelId="{8FFBE62C-F349-4EE0-9810-D3E7CB555E28}" type="presParOf" srcId="{333A1088-737F-45CB-B68E-254E46348037}" destId="{3261C4A4-D182-4543-8B0C-F0C1F083AB8E}" srcOrd="9" destOrd="0" presId="urn:microsoft.com/office/officeart/2005/8/layout/target3"/>
    <dgm:cxn modelId="{28C62367-BA13-4016-B8DB-72CF6A718C6D}" type="presParOf" srcId="{333A1088-737F-45CB-B68E-254E46348037}" destId="{2911C916-06D7-42EF-8EA0-810EB1168B86}" srcOrd="10" destOrd="0" presId="urn:microsoft.com/office/officeart/2005/8/layout/target3"/>
    <dgm:cxn modelId="{9095A483-B69C-427D-ADB8-0F0740F05B72}" type="presParOf" srcId="{333A1088-737F-45CB-B68E-254E46348037}" destId="{2EE1CDD1-FC26-4699-825B-2DED2750C48A}" srcOrd="11" destOrd="0" presId="urn:microsoft.com/office/officeart/2005/8/layout/target3"/>
    <dgm:cxn modelId="{764F1A20-8E22-44AF-B5DD-DB34C6F6A98E}" type="presParOf" srcId="{333A1088-737F-45CB-B68E-254E46348037}" destId="{AB2AEB19-76C9-4BDC-A5DA-582D05A23E14}" srcOrd="12" destOrd="0" presId="urn:microsoft.com/office/officeart/2005/8/layout/target3"/>
    <dgm:cxn modelId="{CA157C6B-E8EC-41E2-9980-C5FF324F6440}" type="presParOf" srcId="{333A1088-737F-45CB-B68E-254E46348037}" destId="{E0B8C5FA-C0D6-499E-AE96-3D44723F5D03}" srcOrd="13" destOrd="0" presId="urn:microsoft.com/office/officeart/2005/8/layout/target3"/>
    <dgm:cxn modelId="{2BB1528E-9078-490F-A3BC-5193B87C2D97}" type="presParOf" srcId="{333A1088-737F-45CB-B68E-254E46348037}" destId="{3AD66A8A-2953-4AFA-A569-CD453910ABC9}" srcOrd="14" destOrd="0" presId="urn:microsoft.com/office/officeart/2005/8/layout/target3"/>
    <dgm:cxn modelId="{091FDB2C-CB5C-4DF7-B3DF-4E961BFB4C87}" type="presParOf" srcId="{333A1088-737F-45CB-B68E-254E46348037}" destId="{79441257-3217-48A8-818E-B314A7744777}" srcOrd="15" destOrd="0" presId="urn:microsoft.com/office/officeart/2005/8/layout/target3"/>
    <dgm:cxn modelId="{CDAFB3A8-033B-45A4-90D9-B4F97EE0280B}" type="presParOf" srcId="{333A1088-737F-45CB-B68E-254E46348037}" destId="{927FB924-C6EF-4982-BF1B-AC80C5E46928}" srcOrd="16" destOrd="0" presId="urn:microsoft.com/office/officeart/2005/8/layout/target3"/>
    <dgm:cxn modelId="{F111F480-D9C9-42D6-A11B-FE5DE51C3728}" type="presParOf" srcId="{333A1088-737F-45CB-B68E-254E46348037}" destId="{E5A1535C-FD81-4EC0-85CB-8F9B460901ED}" srcOrd="17" destOrd="0" presId="urn:microsoft.com/office/officeart/2005/8/layout/target3"/>
    <dgm:cxn modelId="{7DD201C2-49F2-426B-BDFD-C92C5404CC5A}" type="presParOf" srcId="{333A1088-737F-45CB-B68E-254E46348037}" destId="{98FBDD99-EA11-436E-A64B-C75E6776A0E1}" srcOrd="18" destOrd="0" presId="urn:microsoft.com/office/officeart/2005/8/layout/target3"/>
    <dgm:cxn modelId="{7B9EEF1C-26C3-443B-B7A3-FAB9ED6E05F3}" type="presParOf" srcId="{333A1088-737F-45CB-B68E-254E46348037}" destId="{91257875-8780-4D4A-AB29-88EDDA12742E}" srcOrd="19" destOrd="0" presId="urn:microsoft.com/office/officeart/2005/8/layout/target3"/>
    <dgm:cxn modelId="{DDB9C77D-8AE3-483E-8878-500C39DB96A6}" type="presParOf" srcId="{333A1088-737F-45CB-B68E-254E46348037}" destId="{56E647FD-B79B-4C12-97BE-05BA875A96D6}" srcOrd="20" destOrd="0" presId="urn:microsoft.com/office/officeart/2005/8/layout/target3"/>
    <dgm:cxn modelId="{0B0DDD1D-FB88-4A1C-A864-CDE9005EFE81}" type="presParOf" srcId="{333A1088-737F-45CB-B68E-254E46348037}" destId="{AED2198E-93D5-4001-81B4-73124B309672}" srcOrd="21" destOrd="0" presId="urn:microsoft.com/office/officeart/2005/8/layout/target3"/>
    <dgm:cxn modelId="{2A37D612-9E80-4EB7-87D0-C17AFFA74B55}" type="presParOf" srcId="{333A1088-737F-45CB-B68E-254E46348037}" destId="{AA0D59B2-E9B1-46EE-AFA6-5E7D96D3600A}" srcOrd="22" destOrd="0" presId="urn:microsoft.com/office/officeart/2005/8/layout/target3"/>
    <dgm:cxn modelId="{DC4C261C-8E1C-429F-992F-4BAAA4DEB6D3}" type="presParOf" srcId="{333A1088-737F-45CB-B68E-254E46348037}" destId="{F4A06963-7DF4-469B-9171-5A88E2BFBF47}" srcOrd="23" destOrd="0" presId="urn:microsoft.com/office/officeart/2005/8/layout/target3"/>
    <dgm:cxn modelId="{F737D814-53E0-4969-ACA5-89E2D17BDB1F}" type="presParOf" srcId="{333A1088-737F-45CB-B68E-254E46348037}" destId="{081B91C4-30C0-450B-AE7C-D4415F3FC733}" srcOrd="24" destOrd="0" presId="urn:microsoft.com/office/officeart/2005/8/layout/target3"/>
    <dgm:cxn modelId="{6498FC84-CAAA-4855-9FC0-C32BFD2609D4}" type="presParOf" srcId="{333A1088-737F-45CB-B68E-254E46348037}" destId="{8E0EF3B5-39E2-40CB-8BB8-B8FDF3B05612}" srcOrd="25" destOrd="0" presId="urn:microsoft.com/office/officeart/2005/8/layout/target3"/>
    <dgm:cxn modelId="{CE402D2E-1801-45E3-BA2B-134D4C8B9EC4}" type="presParOf" srcId="{333A1088-737F-45CB-B68E-254E46348037}" destId="{BC376E35-CA1F-4D5C-A96D-99B6792A3A78}" srcOrd="26" destOrd="0" presId="urn:microsoft.com/office/officeart/2005/8/layout/target3"/>
    <dgm:cxn modelId="{1CF65C44-D44B-41D3-BBCB-CB79A48FA1F9}" type="presParOf" srcId="{333A1088-737F-45CB-B68E-254E46348037}" destId="{BEAB44D7-140B-42C2-AAB6-2F3A253E7115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881" y="0"/>
          <a:ext cx="736710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881" y="0"/>
        <a:ext cx="7367103" cy="254771"/>
      </dsp:txXfrm>
    </dsp:sp>
    <dsp:sp modelId="{6E6A5874-F175-4611-B3F1-F2E375FA9B46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6197FC-F077-495A-9E9A-BCA75E03B089}">
      <dsp:nvSpPr>
        <dsp:cNvPr id="0" name=""/>
        <dsp:cNvSpPr/>
      </dsp:nvSpPr>
      <dsp:spPr>
        <a:xfrm>
          <a:off x="1273857" y="254771"/>
          <a:ext cx="736710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367103" cy="254771"/>
      </dsp:txXfrm>
    </dsp:sp>
    <dsp:sp modelId="{ED410B60-3327-4735-A271-461F7CC21D4B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E968826-0A34-4C74-BD31-2511D5CE5889}">
      <dsp:nvSpPr>
        <dsp:cNvPr id="0" name=""/>
        <dsp:cNvSpPr/>
      </dsp:nvSpPr>
      <dsp:spPr>
        <a:xfrm>
          <a:off x="1273857" y="509542"/>
          <a:ext cx="736710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367103" cy="254771"/>
      </dsp:txXfrm>
    </dsp:sp>
    <dsp:sp modelId="{2911C916-06D7-42EF-8EA0-810EB1168B86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EE1CDD1-FC26-4699-825B-2DED2750C48A}">
      <dsp:nvSpPr>
        <dsp:cNvPr id="0" name=""/>
        <dsp:cNvSpPr/>
      </dsp:nvSpPr>
      <dsp:spPr>
        <a:xfrm>
          <a:off x="1273857" y="764313"/>
          <a:ext cx="736710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19.2.2012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367103" cy="254773"/>
      </dsp:txXfrm>
    </dsp:sp>
    <dsp:sp modelId="{E0B8C5FA-C0D6-499E-AE96-3D44723F5D03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D66A8A-2953-4AFA-A569-CD453910ABC9}">
      <dsp:nvSpPr>
        <dsp:cNvPr id="0" name=""/>
        <dsp:cNvSpPr/>
      </dsp:nvSpPr>
      <dsp:spPr>
        <a:xfrm>
          <a:off x="1273857" y="1019086"/>
          <a:ext cx="736710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VY_52_INOVACE_01_č.33_MORAVSKOSLEZSKÝ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367103" cy="254771"/>
      </dsp:txXfrm>
    </dsp:sp>
    <dsp:sp modelId="{927FB924-C6EF-4982-BF1B-AC80C5E46928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5A1535C-FD81-4EC0-85CB-8F9B460901ED}">
      <dsp:nvSpPr>
        <dsp:cNvPr id="0" name=""/>
        <dsp:cNvSpPr/>
      </dsp:nvSpPr>
      <dsp:spPr>
        <a:xfrm>
          <a:off x="1273857" y="1273857"/>
          <a:ext cx="736710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33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367103" cy="254771"/>
      </dsp:txXfrm>
    </dsp:sp>
    <dsp:sp modelId="{91257875-8780-4D4A-AB29-88EDDA12742E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E647FD-B79B-4C12-97BE-05BA875A96D6}">
      <dsp:nvSpPr>
        <dsp:cNvPr id="0" name=""/>
        <dsp:cNvSpPr/>
      </dsp:nvSpPr>
      <dsp:spPr>
        <a:xfrm>
          <a:off x="1273857" y="1528628"/>
          <a:ext cx="736710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36710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06392D-1237-4BE5-B1B7-715544D6E605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A44461-390C-4323-95A8-CE8390E36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2B35DE-579B-413C-8707-53291933503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3CBBEA-D668-4262-920D-7EEA22E70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Ostrav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p%C5%99ivnice" TargetMode="External"/><Relationship Id="rId2" Type="http://schemas.openxmlformats.org/officeDocument/2006/relationships/hyperlink" Target="http://cs.wikipedia.org/wiki/Krnov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Opav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ine_Michal_in_Ostrava_-_Czech_republic_-_01.JPG" TargetMode="External"/><Relationship Id="rId13" Type="http://schemas.openxmlformats.org/officeDocument/2006/relationships/hyperlink" Target="http://cs.wikipedia.org/wiki/Soubor:Tatra1021.jpg" TargetMode="External"/><Relationship Id="rId3" Type="http://schemas.openxmlformats.org/officeDocument/2006/relationships/hyperlink" Target="http://commons.wikimedia.org/wiki/File:Lys%C3%A1_hora,_Moravskoslezsk%C3%A9_Beskydy.JPG" TargetMode="External"/><Relationship Id="rId7" Type="http://schemas.openxmlformats.org/officeDocument/2006/relationships/hyperlink" Target="http://cs.wikipedia.org/wiki/Soubor:Ostrava,_pohled_z_Nov%C3%A9_radnice_2.jpg" TargetMode="External"/><Relationship Id="rId12" Type="http://schemas.openxmlformats.org/officeDocument/2006/relationships/hyperlink" Target="http://commons.wikimedia.org/wiki/File:Radnice_Hl%C3%A1ska_na_Horn%C3%ADm_n%C3%A1m%C4%9Bst%C3%AD.jpg" TargetMode="External"/><Relationship Id="rId2" Type="http://schemas.openxmlformats.org/officeDocument/2006/relationships/hyperlink" Target="http://commons.wikimedia.org/wiki/File:Moravia-Silesia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ru%C5%BEberk_reservoir.jpg" TargetMode="External"/><Relationship Id="rId11" Type="http://schemas.openxmlformats.org/officeDocument/2006/relationships/hyperlink" Target="http://commons.wikimedia.org/wiki/File:Opava_-_Slezsk%C3%A9_Divadlo_01.jpg" TargetMode="External"/><Relationship Id="rId5" Type="http://schemas.openxmlformats.org/officeDocument/2006/relationships/hyperlink" Target="http://commons.wikimedia.org/wiki/File:%C5%A0ance_2.JPG" TargetMode="External"/><Relationship Id="rId10" Type="http://schemas.openxmlformats.org/officeDocument/2006/relationships/hyperlink" Target="http://cs.wikipedia.org/wiki/Soubor:Technical_museum_in_Koprivnice.JPG" TargetMode="External"/><Relationship Id="rId4" Type="http://schemas.openxmlformats.org/officeDocument/2006/relationships/hyperlink" Target="http://commons.wikimedia.org/wiki/File:PradedVysilac.jpg" TargetMode="External"/><Relationship Id="rId9" Type="http://schemas.openxmlformats.org/officeDocument/2006/relationships/hyperlink" Target="http://cs.wikipedia.org/wiki/Soubor:Krnov.jpg" TargetMode="External"/><Relationship Id="rId14" Type="http://schemas.openxmlformats.org/officeDocument/2006/relationships/hyperlink" Target="http://commons.wikimedia.org/wiki/File:Presto_(odr%C5%AFda_brambor)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astle_Sovinec.jpg" TargetMode="External"/><Relationship Id="rId3" Type="http://schemas.openxmlformats.org/officeDocument/2006/relationships/hyperlink" Target="http://cs.wikipedia.org/wiki/Soubor:Radho%C5%A1%C5%A5,_kaple.jpg" TargetMode="External"/><Relationship Id="rId7" Type="http://schemas.openxmlformats.org/officeDocument/2006/relationships/hyperlink" Target="http://commons.wikimedia.org/wiki/File:Hukv10.JPG" TargetMode="External"/><Relationship Id="rId2" Type="http://schemas.openxmlformats.org/officeDocument/2006/relationships/hyperlink" Target="http://cs.wikipedia.org/wiki/Soubor:CHKO_Pood%C5%99%C3%AD,_leteck%C3%BD_pohled_(04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ramberk-2.jpg" TargetMode="External"/><Relationship Id="rId5" Type="http://schemas.openxmlformats.org/officeDocument/2006/relationships/hyperlink" Target="http://cs.wikipedia.org/wiki/Soubor:Sipka_Cave_Stramberk_CZ_01.JPG" TargetMode="External"/><Relationship Id="rId10" Type="http://schemas.openxmlformats.org/officeDocument/2006/relationships/hyperlink" Target="http://commons.wikimedia.org/wiki/File:Cieszynisko_016.JPG" TargetMode="External"/><Relationship Id="rId4" Type="http://schemas.openxmlformats.org/officeDocument/2006/relationships/hyperlink" Target="http://commons.wikimedia.org/wiki/File:New_granite_sculpture_of_Radegast.jpg" TargetMode="External"/><Relationship Id="rId9" Type="http://schemas.openxmlformats.org/officeDocument/2006/relationships/hyperlink" Target="http://commons.wikimedia.org/wiki/File:Chotebuz_Podobora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179512" y="1412776"/>
          <a:ext cx="864096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75656" y="4365104"/>
            <a:ext cx="705678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v hodinách vlastivědy v 5.ročníku při výuce zeměpisné části, ve které se žáci seznamují s jednotlivými kraji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-Při prezentaci žáci poznávají přírodní podmínky, významná města, průmysl, zemědělství a zajímavá místa Moravskoslezského kraje. Současně vyhledávají místa v příručních mapách. Přiřazují druhy průmyslu k městům. Žáci si mohou zapisovat nové informace. Více informací o městech si mohou vyhledat na hypertextových odkazech.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i při opakování učiva.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03648" y="4005064"/>
            <a:ext cx="27363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685799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MORAVSKOSLEZSKÝ KRAJ</a:t>
            </a:r>
            <a:endParaRPr lang="cs-CZ" sz="6600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776px-Moravia-Silesia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922" t="3332" r="3566" b="3816"/>
          <a:stretch>
            <a:fillRect/>
          </a:stretch>
        </p:blipFill>
        <p:spPr>
          <a:xfrm>
            <a:off x="1115616" y="188640"/>
            <a:ext cx="6912768" cy="525658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5517232"/>
            <a:ext cx="8964488" cy="100811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Moravskoslezský kraj leží na severu Moravy a jihu Slezska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Ostrava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Hrubý Jeseník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Nízký Jeseník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(nejvyšší hora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Praděd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CHKO Moravskoslezské Beskydy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(nejvyšší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-Lysá hora)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Moravská brána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PRADĚD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		       ←</a:t>
            </a: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LYSÁ HORA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→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5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916832"/>
            <a:ext cx="3283768" cy="437835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7" descr="450px-PradedVysila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492896"/>
            <a:ext cx="3024336" cy="4032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VODSTVO </a:t>
            </a:r>
            <a:endParaRPr lang="cs-CZ" sz="3600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řeky: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Odra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Olše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Ostravice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–vodní nádrž </a:t>
            </a:r>
            <a:r>
              <a:rPr lang="cs-CZ" sz="28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Šance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Moravice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vodní nádrže </a:t>
            </a:r>
            <a:r>
              <a:rPr lang="cs-CZ" sz="2800" b="1" i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Kružberk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Slezská </a:t>
            </a:r>
            <a:r>
              <a:rPr lang="cs-CZ" sz="2800" b="1" i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Harta</a:t>
            </a:r>
            <a:endParaRPr lang="cs-CZ" sz="28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ŠANCE</a:t>
            </a:r>
          </a:p>
          <a:p>
            <a:pPr>
              <a:buNone/>
            </a:pPr>
            <a:endParaRPr lang="cs-CZ" sz="2400" b="1" i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KRUŽBERK</a:t>
            </a:r>
            <a:endParaRPr lang="cs-CZ" sz="2800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9" descr="800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644008" y="1988840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1" descr="KRUBER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251520" y="2780928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OSTRAVA</a:t>
            </a:r>
            <a:endParaRPr lang="cs-CZ" sz="3600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město na soutoku Odry, Ostravice,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Opavy a Lučiny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univerzita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vysoké školy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-hvězdárna, ZOO, letiště,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orloj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Průmyslové muzeum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Důl Michal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→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-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Dinopark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-průmysl hutní, chemický</a:t>
            </a:r>
          </a:p>
        </p:txBody>
      </p:sp>
      <p:pic>
        <p:nvPicPr>
          <p:cNvPr id="4" name="Zástupný symbol pro obrázek 13" descr="800PX-~1.JPG"/>
          <p:cNvPicPr>
            <a:picLocks noChangeAspect="1"/>
          </p:cNvPicPr>
          <p:nvPr/>
        </p:nvPicPr>
        <p:blipFill>
          <a:blip r:embed="rId3" cstate="print"/>
          <a:srcRect l="5417" r="5417"/>
          <a:stretch>
            <a:fillRect/>
          </a:stretch>
        </p:blipFill>
        <p:spPr>
          <a:xfrm>
            <a:off x="467544" y="3356992"/>
            <a:ext cx="4032448" cy="3024336"/>
          </a:xfrm>
          <a:prstGeom prst="rect">
            <a:avLst/>
          </a:prstGeom>
        </p:spPr>
      </p:pic>
      <p:pic>
        <p:nvPicPr>
          <p:cNvPr id="6" name="Zástupný symbol pro obrázek 17" descr="450px-Mine_Michal_in_Ostrava_-_Czech_republic_-_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1052736"/>
            <a:ext cx="3092295" cy="41230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Krnov</a:t>
            </a: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leží na soutoku řek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Opavy a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Opavice</a:t>
            </a:r>
            <a:endParaRPr lang="cs-CZ" sz="26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tradiční výroba varhan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-průmysl potravinářský (Kofola)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-výroba textilní galanterie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None/>
            </a:pPr>
            <a:r>
              <a:rPr lang="cs-CZ" sz="2800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 </a:t>
            </a:r>
            <a:r>
              <a:rPr lang="cs-CZ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Kopřivnice</a:t>
            </a: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Tatra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-výroba nákladních automobilů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          ←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Technické muzeum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220px-Krnov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764704"/>
            <a:ext cx="2542542" cy="338620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8" descr="800px-Technical_museum_in_Koprivnice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251520" y="3789040"/>
            <a:ext cx="3456384" cy="259228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3367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Opava</a:t>
            </a:r>
            <a:endParaRPr lang="cs-CZ" sz="36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-bývalé královské a zemské město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-leží na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řece Opavě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kulturní středisko Slezska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	Slezské zemské muzeum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Slezská univerzita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Slezské divadlo ↓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radnice s věží Hláskou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↑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strojírenský, chemický,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potravinářský –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Opavia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Seliko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-konzervárny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		 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12" descr="800PX-~1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323528" y="3645024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14" descr="45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260648"/>
            <a:ext cx="2606241" cy="34749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průmysl: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hutní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(Ostrava, Třinec, Vítkovice)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strojírenský,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chemický, stavební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-dřevozpracující, potravinářský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-vodní elektrárny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-těžba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černého uhlí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na Karvinsku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varhany, Tonak-klobouky, Tatra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  <a:endParaRPr lang="cs-CZ" sz="26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-brambory, oves, len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-chov skotu a ovcí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Tatra102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148064" y="1052736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6" descr="743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005064"/>
            <a:ext cx="3096344" cy="25004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4258816" cy="72008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892480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CHKO Poodří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-okolí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řeky Odry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-meandry a mrtvá ramena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řeky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 mokřadními společenstvy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Radhošť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              -hora v CHKO Beskydy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   -socha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boha Radegasta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-kaple a sousoší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Cyrila a Metoděje</a:t>
            </a:r>
            <a:endParaRPr lang="cs-CZ" sz="26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Technical_museum_in_Koprivni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860032" y="260648"/>
            <a:ext cx="3264363" cy="2448272"/>
          </a:xfrm>
          <a:prstGeom prst="rect">
            <a:avLst/>
          </a:prstGeom>
        </p:spPr>
      </p:pic>
      <p:pic>
        <p:nvPicPr>
          <p:cNvPr id="5" name="Zástupný symbol pro obrázek 17" descr="663PX-~1.JPG"/>
          <p:cNvPicPr>
            <a:picLocks noChangeAspect="1"/>
          </p:cNvPicPr>
          <p:nvPr/>
        </p:nvPicPr>
        <p:blipFill>
          <a:blip r:embed="rId3" cstate="print"/>
          <a:srcRect l="11029" t="8493" b="8493"/>
          <a:stretch>
            <a:fillRect/>
          </a:stretch>
        </p:blipFill>
        <p:spPr>
          <a:xfrm>
            <a:off x="323528" y="3284984"/>
            <a:ext cx="2904323" cy="2448272"/>
          </a:xfrm>
          <a:prstGeom prst="rect">
            <a:avLst/>
          </a:prstGeom>
        </p:spPr>
      </p:pic>
      <p:pic>
        <p:nvPicPr>
          <p:cNvPr id="6" name="Zástupný symbol pro obrázek 21" descr="400px-New_granite_sculpture_of_Radega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3068960"/>
            <a:ext cx="2232248" cy="33427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Šipka</a:t>
            </a:r>
            <a:endParaRPr lang="cs-CZ" sz="2600" b="1" i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-jeskyně u Štramberku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-nález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dolní čelisti neandertálského </a:t>
            </a:r>
          </a:p>
          <a:p>
            <a:pPr>
              <a:buNone/>
            </a:pP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 dítěte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pravěké sídliště neandrtálců 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Štramberk</a:t>
            </a:r>
            <a:endParaRPr lang="cs-CZ" sz="2600" b="1" i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hrad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s věží Trúba</a:t>
            </a:r>
          </a:p>
          <a:p>
            <a:pPr>
              <a:buNone/>
            </a:pPr>
            <a:r>
              <a:rPr lang="cs-CZ" sz="2600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Muzeum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.Buriana</a:t>
            </a:r>
          </a:p>
          <a:p>
            <a:pPr>
              <a:buNone/>
            </a:pPr>
            <a:r>
              <a:rPr lang="cs-CZ" sz="2600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	</a:t>
            </a:r>
            <a:endParaRPr lang="cs-CZ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5" descr="450px-Sipka_Cave_Stramberk_CZ_01.jpg"/>
          <p:cNvPicPr>
            <a:picLocks noChangeAspect="1"/>
          </p:cNvPicPr>
          <p:nvPr/>
        </p:nvPicPr>
        <p:blipFill>
          <a:blip r:embed="rId2" cstate="print"/>
          <a:srcRect t="21875" b="21875"/>
          <a:stretch>
            <a:fillRect/>
          </a:stretch>
        </p:blipFill>
        <p:spPr>
          <a:xfrm>
            <a:off x="5004048" y="404664"/>
            <a:ext cx="3931840" cy="2948880"/>
          </a:xfrm>
          <a:prstGeom prst="rect">
            <a:avLst/>
          </a:prstGeom>
        </p:spPr>
      </p:pic>
      <p:pic>
        <p:nvPicPr>
          <p:cNvPr id="5" name="Zástupný symbol pro obrázek 27" descr="450px-Stramberk-2.jpg"/>
          <p:cNvPicPr>
            <a:picLocks noChangeAspect="1"/>
          </p:cNvPicPr>
          <p:nvPr/>
        </p:nvPicPr>
        <p:blipFill>
          <a:blip r:embed="rId3" cstate="print"/>
          <a:srcRect l="21791" t="21875" b="21875"/>
          <a:stretch>
            <a:fillRect/>
          </a:stretch>
        </p:blipFill>
        <p:spPr>
          <a:xfrm>
            <a:off x="611560" y="2996952"/>
            <a:ext cx="3462349" cy="3320281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0"/>
            <a:ext cx="8712968" cy="66693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Hukvaldy</a:t>
            </a:r>
            <a:r>
              <a:rPr lang="cs-CZ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Sovinec</a:t>
            </a: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		     </a:t>
            </a:r>
            <a:r>
              <a:rPr lang="cs-CZ" sz="2800" b="1" u="sng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Archeopark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Chotěbuz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9" descr="800px-Hukv1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83568" y="548680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31" descr="800px-Castle_Sovinec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548680"/>
            <a:ext cx="3600000" cy="2700000"/>
          </a:xfrm>
          <a:prstGeom prst="rect">
            <a:avLst/>
          </a:prstGeom>
        </p:spPr>
      </p:pic>
      <p:pic>
        <p:nvPicPr>
          <p:cNvPr id="7" name="Zástupný symbol pro obrázek 6" descr="800px-Chotebuz_Podobora06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683568" y="3861048"/>
            <a:ext cx="3600000" cy="2700000"/>
          </a:xfrm>
          <a:prstGeom prst="rect">
            <a:avLst/>
          </a:prstGeom>
        </p:spPr>
      </p:pic>
      <p:pic>
        <p:nvPicPr>
          <p:cNvPr id="9" name="Zástupný symbol pro obrázek 10" descr="800px-Cieszynisko_016.jpg"/>
          <p:cNvPicPr>
            <a:picLocks noChangeAspect="1"/>
          </p:cNvPicPr>
          <p:nvPr/>
        </p:nvPicPr>
        <p:blipFill>
          <a:blip r:embed="rId5" cstate="print"/>
          <a:srcRect l="5583" r="5583"/>
          <a:stretch>
            <a:fillRect/>
          </a:stretch>
        </p:blipFill>
        <p:spPr>
          <a:xfrm>
            <a:off x="4716016" y="3861048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64096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&lt;http://commons.wikimedia.org/wiki/File:Moravia-Silesia_districts.png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&lt;http://commons.wikimedia.org/wiki/File:Lys%C3%A1_hora,_Moravskoslezsk%C3%A9_Beskydy.JPG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VAVŘÍK,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26.5.2012].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&lt;http://commons.wikimedia.org/wiki/File:PradedVysilac.jpg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PUDELEK.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&lt;http://commons.wikimedia.org/wiki/File:%C5%A0ance_2.JPG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JAKI96.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&lt;http://commons.wikimedia.org/wiki/File:Kru%C5%BEberk_reservoir.jpg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RAGIMIRI.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&lt;http://cs.wikipedia.org/wiki/Soubor:Ostrava,_pohled_z_Nov%C3%A9_radnice_2.jpg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ELCARLOS.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&lt;http://cs.wikipedia.org/wiki/Soubor:Mine_Michal_in_Ostrava_-_Czech_republic_-_01.JPG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BOCAN, Lukáš.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&lt;http://cs.wikipedia.org/wiki/Soubor:Krnov.jpg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BARTOŠ, Radek.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&lt;http://cs.wikipedia.org/wiki/Soubor:Technical_museum_in_Koprivnice.JPG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LESTATH.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&lt;http://commons.wikimedia.org/wiki/File:Opava_-_Slezsk%C3%A9_Divadlo_01.jpg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VIŠŃAO.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&lt;http://commons.wikimedia.org/wiki/File:Radnice_Hl%C3%A1ska_na_Horn%C3%ADm_n%C3%A1m%C4%9Bst%C3%AD.jpg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CLEANBOT.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&lt;http://cs.wikipedia.org/wiki/Soubor:Tatra1021.jpg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&lt;http://commons.wikimedia.org/wiki/File:Presto_(odr%C5%AFda_brambor).jpg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12968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HOLIŠ, Radim.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&lt;http://cs.wikipedia.org/wiki/Soubor:CHKO_Pood%C5%99%C3%AD,_leteck%C3%BD_pohled_(04).jpg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SVOBODA, Zdeněk.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&lt;http://cs.wikipedia.org/wiki/Soubor:Radho%C5%A1%C5%A5,_kaple.jpg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SEVELA.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&lt;http://commons.wikimedia.org/wiki/File:New_granite_sculpture_of_Radegast.jpg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MIAOW,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Miaow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&lt;http://cs.wikipedia.org/wiki/Soubor:Sipka_Cave_Stramberk_CZ_01.JPG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MANAS,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&lt;http://cs.wikipedia.org/wiki/Soubor:Stramberk-2.jpg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TEDMEK.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&lt;http://commons.wikimedia.org/wiki/File:Hukv10.JPG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BARTOŠ, Radek.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&lt;http://commons.wikimedia.org/wiki/File:Castle_Sovinec.jpg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TEDMEK.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&lt;http://commons.wikimedia.org/wiki/File:Chotebuz_Podobora06.JPG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JAREKPT.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26.5.2012].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&lt;http://commons.wikimedia.org/wiki/File:Cieszynisko_016.JPG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57 – 60.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30 – 31.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80-7209-440-8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8 – 33.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580</TotalTime>
  <Words>892</Words>
  <Application>Microsoft Office PowerPoint</Application>
  <PresentationFormat>Předvádění na obrazovce (4:3)</PresentationFormat>
  <Paragraphs>210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MORAVSKOSLEZSKÝ KRAJ</vt:lpstr>
      <vt:lpstr>Snímek 3</vt:lpstr>
      <vt:lpstr>POVRCH</vt:lpstr>
      <vt:lpstr>VODSTVO </vt:lpstr>
      <vt:lpstr>OSTRAVA</vt:lpstr>
      <vt:lpstr>MĚSTA</vt:lpstr>
      <vt:lpstr>Snímek 8</vt:lpstr>
      <vt:lpstr>PRŮMYSL A ZEMĚDĚLSTVÍ</vt:lpstr>
      <vt:lpstr>ZAJÍMAVOSTI</vt:lpstr>
      <vt:lpstr>Snímek 11</vt:lpstr>
      <vt:lpstr>Snímek 12</vt:lpstr>
      <vt:lpstr>Použité 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MORAVSKOSLEZSKÝ KRAJ</dc:title>
  <dc:creator>Marta</dc:creator>
  <cp:lastModifiedBy>Marta</cp:lastModifiedBy>
  <cp:revision>59</cp:revision>
  <dcterms:created xsi:type="dcterms:W3CDTF">2012-01-31T15:59:30Z</dcterms:created>
  <dcterms:modified xsi:type="dcterms:W3CDTF">2012-07-19T22:01:08Z</dcterms:modified>
</cp:coreProperties>
</file>