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0" r:id="rId2"/>
    <p:sldId id="256" r:id="rId3"/>
    <p:sldId id="257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1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E6142C4-3B0C-439F-8C6B-06A2F46750D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8E2284A-ADE7-485D-A5C9-141719D4A592}" type="parTrans" cxnId="{6C3E78E9-DE63-42DD-8D5D-F3C47A578929}">
      <dgm:prSet/>
      <dgm:spPr/>
      <dgm:t>
        <a:bodyPr/>
        <a:lstStyle/>
        <a:p>
          <a:endParaRPr lang="cs-CZ"/>
        </a:p>
      </dgm:t>
    </dgm:pt>
    <dgm:pt modelId="{0D7DFD3B-E4C4-441D-B38D-11AF8534EA62}" type="sibTrans" cxnId="{6C3E78E9-DE63-42DD-8D5D-F3C47A578929}">
      <dgm:prSet/>
      <dgm:spPr/>
      <dgm:t>
        <a:bodyPr/>
        <a:lstStyle/>
        <a:p>
          <a:endParaRPr lang="cs-CZ"/>
        </a:p>
      </dgm:t>
    </dgm:pt>
    <dgm:pt modelId="{132C55FE-EEF8-4251-BB6B-93A3DE6C1F4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D2788E8-AC37-42FE-9448-052A2C15C208}" type="parTrans" cxnId="{188FAE9C-7B29-4FC8-8A87-C8E8F2E79D9A}">
      <dgm:prSet/>
      <dgm:spPr/>
      <dgm:t>
        <a:bodyPr/>
        <a:lstStyle/>
        <a:p>
          <a:endParaRPr lang="cs-CZ"/>
        </a:p>
      </dgm:t>
    </dgm:pt>
    <dgm:pt modelId="{231027B4-88FA-4186-B092-12972A0E1C52}" type="sibTrans" cxnId="{188FAE9C-7B29-4FC8-8A87-C8E8F2E79D9A}">
      <dgm:prSet/>
      <dgm:spPr/>
      <dgm:t>
        <a:bodyPr/>
        <a:lstStyle/>
        <a:p>
          <a:endParaRPr lang="cs-CZ"/>
        </a:p>
      </dgm:t>
    </dgm:pt>
    <dgm:pt modelId="{E5138B6E-4B64-436F-9F35-F9BCF5121D3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18.2.2012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EAC1CE9-D07F-4201-99EE-AFE681C978A1}" type="parTrans" cxnId="{763E862C-02FF-4161-8770-F22CA98DE960}">
      <dgm:prSet/>
      <dgm:spPr/>
      <dgm:t>
        <a:bodyPr/>
        <a:lstStyle/>
        <a:p>
          <a:endParaRPr lang="cs-CZ"/>
        </a:p>
      </dgm:t>
    </dgm:pt>
    <dgm:pt modelId="{62A89772-0809-4D41-8905-B50F0F2885E8}" type="sibTrans" cxnId="{763E862C-02FF-4161-8770-F22CA98DE960}">
      <dgm:prSet/>
      <dgm:spPr/>
      <dgm:t>
        <a:bodyPr/>
        <a:lstStyle/>
        <a:p>
          <a:endParaRPr lang="cs-CZ"/>
        </a:p>
      </dgm:t>
    </dgm:pt>
    <dgm:pt modelId="{B29FA903-F9BE-4A3B-9CC2-E92BB7002A8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VY_52_INOVACE_01_č.35_ZLÍNSKÝ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7C1C459-D520-4068-B40C-4FCA53D0E5BF}" type="parTrans" cxnId="{AB69A4CA-3069-4F2B-A646-1FC72AC84090}">
      <dgm:prSet/>
      <dgm:spPr/>
      <dgm:t>
        <a:bodyPr/>
        <a:lstStyle/>
        <a:p>
          <a:endParaRPr lang="cs-CZ"/>
        </a:p>
      </dgm:t>
    </dgm:pt>
    <dgm:pt modelId="{4CD4AA45-281E-43C1-A1EB-089B66B21328}" type="sibTrans" cxnId="{AB69A4CA-3069-4F2B-A646-1FC72AC84090}">
      <dgm:prSet/>
      <dgm:spPr/>
      <dgm:t>
        <a:bodyPr/>
        <a:lstStyle/>
        <a:p>
          <a:endParaRPr lang="cs-CZ"/>
        </a:p>
      </dgm:t>
    </dgm:pt>
    <dgm:pt modelId="{D55387CD-3626-4BF8-B7D5-D8DA8A3DD50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35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8828F8-766F-4AA9-9823-087C67E7E99A}" type="parTrans" cxnId="{47F1D590-F770-4EF0-B3C3-B3540D9E6A9F}">
      <dgm:prSet/>
      <dgm:spPr/>
      <dgm:t>
        <a:bodyPr/>
        <a:lstStyle/>
        <a:p>
          <a:endParaRPr lang="cs-CZ"/>
        </a:p>
      </dgm:t>
    </dgm:pt>
    <dgm:pt modelId="{48954F43-EC82-4693-88D7-8788455548FA}" type="sibTrans" cxnId="{47F1D590-F770-4EF0-B3C3-B3540D9E6A9F}">
      <dgm:prSet/>
      <dgm:spPr/>
      <dgm:t>
        <a:bodyPr/>
        <a:lstStyle/>
        <a:p>
          <a:endParaRPr lang="cs-CZ"/>
        </a:p>
      </dgm:t>
    </dgm:pt>
    <dgm:pt modelId="{6129DABA-13E9-4791-8A5C-82C5AB4E641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3EDE97D-8500-437A-BDCB-6B706AA7D39D}" type="parTrans" cxnId="{82D57D4E-338E-4405-89C6-3E0B1F88F153}">
      <dgm:prSet/>
      <dgm:spPr/>
      <dgm:t>
        <a:bodyPr/>
        <a:lstStyle/>
        <a:p>
          <a:endParaRPr lang="cs-CZ"/>
        </a:p>
      </dgm:t>
    </dgm:pt>
    <dgm:pt modelId="{7386C835-20C1-4760-80F4-BE17EC2F252B}" type="sibTrans" cxnId="{82D57D4E-338E-4405-89C6-3E0B1F88F15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7AF8FF6-844F-4EFF-B024-A0CB3A7B1159}" type="pres">
      <dgm:prSet presAssocID="{2E6142C4-3B0C-439F-8C6B-06A2F46750DE}" presName="vertSpace2" presStyleLbl="node1" presStyleIdx="0" presStyleCnt="7"/>
      <dgm:spPr/>
    </dgm:pt>
    <dgm:pt modelId="{062F4A62-CD10-4E67-8CE7-82B03C3C87F1}" type="pres">
      <dgm:prSet presAssocID="{2E6142C4-3B0C-439F-8C6B-06A2F46750DE}" presName="circle2" presStyleLbl="node1" presStyleIdx="1" presStyleCnt="7"/>
      <dgm:spPr/>
    </dgm:pt>
    <dgm:pt modelId="{552484E0-C618-428F-A39E-289CDAFC5746}" type="pres">
      <dgm:prSet presAssocID="{2E6142C4-3B0C-439F-8C6B-06A2F46750DE}" presName="rect2" presStyleLbl="alignAcc1" presStyleIdx="1" presStyleCnt="7"/>
      <dgm:spPr/>
      <dgm:t>
        <a:bodyPr/>
        <a:lstStyle/>
        <a:p>
          <a:endParaRPr lang="cs-CZ"/>
        </a:p>
      </dgm:t>
    </dgm:pt>
    <dgm:pt modelId="{337D1A6B-B851-4132-B0A0-834595D90E63}" type="pres">
      <dgm:prSet presAssocID="{132C55FE-EEF8-4251-BB6B-93A3DE6C1F4A}" presName="vertSpace3" presStyleLbl="node1" presStyleIdx="1" presStyleCnt="7"/>
      <dgm:spPr/>
    </dgm:pt>
    <dgm:pt modelId="{5A15A5DA-CA50-454F-B431-62ECAF8B6AE7}" type="pres">
      <dgm:prSet presAssocID="{132C55FE-EEF8-4251-BB6B-93A3DE6C1F4A}" presName="circle3" presStyleLbl="node1" presStyleIdx="2" presStyleCnt="7"/>
      <dgm:spPr/>
    </dgm:pt>
    <dgm:pt modelId="{ABB17875-D186-4A60-8BFD-384E20931EC7}" type="pres">
      <dgm:prSet presAssocID="{132C55FE-EEF8-4251-BB6B-93A3DE6C1F4A}" presName="rect3" presStyleLbl="alignAcc1" presStyleIdx="2" presStyleCnt="7"/>
      <dgm:spPr/>
      <dgm:t>
        <a:bodyPr/>
        <a:lstStyle/>
        <a:p>
          <a:endParaRPr lang="cs-CZ"/>
        </a:p>
      </dgm:t>
    </dgm:pt>
    <dgm:pt modelId="{0D02EB63-A0C4-4D48-97EC-FA57AC8BB595}" type="pres">
      <dgm:prSet presAssocID="{E5138B6E-4B64-436F-9F35-F9BCF5121D3A}" presName="vertSpace4" presStyleLbl="node1" presStyleIdx="2" presStyleCnt="7"/>
      <dgm:spPr/>
    </dgm:pt>
    <dgm:pt modelId="{68AAC63F-63F3-4B60-8D46-1184DAD6C4A8}" type="pres">
      <dgm:prSet presAssocID="{E5138B6E-4B64-436F-9F35-F9BCF5121D3A}" presName="circle4" presStyleLbl="node1" presStyleIdx="3" presStyleCnt="7"/>
      <dgm:spPr/>
    </dgm:pt>
    <dgm:pt modelId="{F4901BD9-B65D-47DA-8A67-D2E935E34CA2}" type="pres">
      <dgm:prSet presAssocID="{E5138B6E-4B64-436F-9F35-F9BCF5121D3A}" presName="rect4" presStyleLbl="alignAcc1" presStyleIdx="3" presStyleCnt="7"/>
      <dgm:spPr/>
      <dgm:t>
        <a:bodyPr/>
        <a:lstStyle/>
        <a:p>
          <a:endParaRPr lang="cs-CZ"/>
        </a:p>
      </dgm:t>
    </dgm:pt>
    <dgm:pt modelId="{AA62A5CA-56EC-44E5-AF87-63ECB6FA7698}" type="pres">
      <dgm:prSet presAssocID="{B29FA903-F9BE-4A3B-9CC2-E92BB7002A86}" presName="vertSpace5" presStyleLbl="node1" presStyleIdx="3" presStyleCnt="7"/>
      <dgm:spPr/>
    </dgm:pt>
    <dgm:pt modelId="{A2AF895E-D70E-47BD-A6AB-74FD9A702F07}" type="pres">
      <dgm:prSet presAssocID="{B29FA903-F9BE-4A3B-9CC2-E92BB7002A86}" presName="circle5" presStyleLbl="node1" presStyleIdx="4" presStyleCnt="7"/>
      <dgm:spPr/>
    </dgm:pt>
    <dgm:pt modelId="{D9CC3FEC-1A61-4A7C-B98A-1806BEFAEE10}" type="pres">
      <dgm:prSet presAssocID="{B29FA903-F9BE-4A3B-9CC2-E92BB7002A86}" presName="rect5" presStyleLbl="alignAcc1" presStyleIdx="4" presStyleCnt="7"/>
      <dgm:spPr/>
      <dgm:t>
        <a:bodyPr/>
        <a:lstStyle/>
        <a:p>
          <a:endParaRPr lang="cs-CZ"/>
        </a:p>
      </dgm:t>
    </dgm:pt>
    <dgm:pt modelId="{8D15C169-C726-4543-ACAE-37033E952575}" type="pres">
      <dgm:prSet presAssocID="{D55387CD-3626-4BF8-B7D5-D8DA8A3DD50B}" presName="vertSpace6" presStyleLbl="node1" presStyleIdx="4" presStyleCnt="7"/>
      <dgm:spPr/>
    </dgm:pt>
    <dgm:pt modelId="{A5FDD30F-F30E-40CF-BC7E-E7B4FEE7C87A}" type="pres">
      <dgm:prSet presAssocID="{D55387CD-3626-4BF8-B7D5-D8DA8A3DD50B}" presName="circle6" presStyleLbl="node1" presStyleIdx="5" presStyleCnt="7"/>
      <dgm:spPr/>
    </dgm:pt>
    <dgm:pt modelId="{E258AC26-9B3C-4F92-965D-DBC47BEB2FCF}" type="pres">
      <dgm:prSet presAssocID="{D55387CD-3626-4BF8-B7D5-D8DA8A3DD50B}" presName="rect6" presStyleLbl="alignAcc1" presStyleIdx="5" presStyleCnt="7"/>
      <dgm:spPr/>
      <dgm:t>
        <a:bodyPr/>
        <a:lstStyle/>
        <a:p>
          <a:endParaRPr lang="cs-CZ"/>
        </a:p>
      </dgm:t>
    </dgm:pt>
    <dgm:pt modelId="{F67CE6AA-320A-481A-8F11-C5089979A0FB}" type="pres">
      <dgm:prSet presAssocID="{6129DABA-13E9-4791-8A5C-82C5AB4E641E}" presName="vertSpace7" presStyleLbl="node1" presStyleIdx="5" presStyleCnt="7"/>
      <dgm:spPr/>
    </dgm:pt>
    <dgm:pt modelId="{D20FC5FB-C5E8-47C1-BA8E-CECC6D9990DD}" type="pres">
      <dgm:prSet presAssocID="{6129DABA-13E9-4791-8A5C-82C5AB4E641E}" presName="circle7" presStyleLbl="node1" presStyleIdx="6" presStyleCnt="7"/>
      <dgm:spPr/>
    </dgm:pt>
    <dgm:pt modelId="{A1C20E85-CFF7-4465-8D40-D144250B95A1}" type="pres">
      <dgm:prSet presAssocID="{6129DABA-13E9-4791-8A5C-82C5AB4E641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79B6F-C746-4010-80C1-EBFA4845FD1E}" type="pres">
      <dgm:prSet presAssocID="{2E6142C4-3B0C-439F-8C6B-06A2F46750DE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CC8E9C-F3D6-452A-9BCF-6E48FEC55889}" type="pres">
      <dgm:prSet presAssocID="{132C55FE-EEF8-4251-BB6B-93A3DE6C1F4A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6C5D7-AE82-4700-A87C-1C6FCDA32E28}" type="pres">
      <dgm:prSet presAssocID="{E5138B6E-4B64-436F-9F35-F9BCF5121D3A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7E7592-578E-438A-A1F8-511A1F6079C9}" type="pres">
      <dgm:prSet presAssocID="{B29FA903-F9BE-4A3B-9CC2-E92BB7002A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D9E89-3679-4B1B-BE34-38166242EA12}" type="pres">
      <dgm:prSet presAssocID="{D55387CD-3626-4BF8-B7D5-D8DA8A3DD50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CBA163-3F8F-4819-A2BA-683F49132EC3}" type="pres">
      <dgm:prSet presAssocID="{6129DABA-13E9-4791-8A5C-82C5AB4E641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3E78E9-DE63-42DD-8D5D-F3C47A578929}" srcId="{757F3AB3-0718-4624-B441-E567A8F0AB56}" destId="{2E6142C4-3B0C-439F-8C6B-06A2F46750DE}" srcOrd="1" destOrd="0" parTransId="{08E2284A-ADE7-485D-A5C9-141719D4A592}" sibTransId="{0D7DFD3B-E4C4-441D-B38D-11AF8534EA62}"/>
    <dgm:cxn modelId="{0A9A7729-F78E-4844-82FF-2AEE3CB1F80B}" type="presOf" srcId="{D1D4F407-5343-4D3F-B5B9-D407B03CAEB4}" destId="{AED2198E-93D5-4001-81B4-73124B309672}" srcOrd="1" destOrd="0" presId="urn:microsoft.com/office/officeart/2005/8/layout/target3"/>
    <dgm:cxn modelId="{5F4D18DC-864D-438F-BD47-58176C655D61}" type="presOf" srcId="{6129DABA-13E9-4791-8A5C-82C5AB4E641E}" destId="{A1C20E85-CFF7-4465-8D40-D144250B95A1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6055EE53-AE14-472A-81ED-886B1F5107F0}" type="presOf" srcId="{6129DABA-13E9-4791-8A5C-82C5AB4E641E}" destId="{CACBA163-3F8F-4819-A2BA-683F49132EC3}" srcOrd="1" destOrd="0" presId="urn:microsoft.com/office/officeart/2005/8/layout/target3"/>
    <dgm:cxn modelId="{8A1EE0B9-D6CB-4C41-A37A-678ACD95B23A}" type="presOf" srcId="{2E6142C4-3B0C-439F-8C6B-06A2F46750DE}" destId="{94679B6F-C746-4010-80C1-EBFA4845FD1E}" srcOrd="1" destOrd="0" presId="urn:microsoft.com/office/officeart/2005/8/layout/target3"/>
    <dgm:cxn modelId="{AB69A4CA-3069-4F2B-A646-1FC72AC84090}" srcId="{757F3AB3-0718-4624-B441-E567A8F0AB56}" destId="{B29FA903-F9BE-4A3B-9CC2-E92BB7002A86}" srcOrd="4" destOrd="0" parTransId="{07C1C459-D520-4068-B40C-4FCA53D0E5BF}" sibTransId="{4CD4AA45-281E-43C1-A1EB-089B66B21328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88FAE9C-7B29-4FC8-8A87-C8E8F2E79D9A}" srcId="{757F3AB3-0718-4624-B441-E567A8F0AB56}" destId="{132C55FE-EEF8-4251-BB6B-93A3DE6C1F4A}" srcOrd="2" destOrd="0" parTransId="{1D2788E8-AC37-42FE-9448-052A2C15C208}" sibTransId="{231027B4-88FA-4186-B092-12972A0E1C52}"/>
    <dgm:cxn modelId="{0F4901FA-FE18-46F8-8C59-B35E1543D782}" type="presOf" srcId="{D1D4F407-5343-4D3F-B5B9-D407B03CAEB4}" destId="{D005CE8C-CC26-4C3E-AC11-E15060ECD759}" srcOrd="0" destOrd="0" presId="urn:microsoft.com/office/officeart/2005/8/layout/target3"/>
    <dgm:cxn modelId="{F10C7C02-5BBE-4F34-8E20-5FECA5B8F87E}" type="presOf" srcId="{D55387CD-3626-4BF8-B7D5-D8DA8A3DD50B}" destId="{E258AC26-9B3C-4F92-965D-DBC47BEB2FCF}" srcOrd="0" destOrd="0" presId="urn:microsoft.com/office/officeart/2005/8/layout/target3"/>
    <dgm:cxn modelId="{72B249C0-1FB2-46AE-8E69-A7C10293C2C5}" type="presOf" srcId="{132C55FE-EEF8-4251-BB6B-93A3DE6C1F4A}" destId="{ABB17875-D186-4A60-8BFD-384E20931EC7}" srcOrd="0" destOrd="0" presId="urn:microsoft.com/office/officeart/2005/8/layout/target3"/>
    <dgm:cxn modelId="{193286F6-F33E-46D9-AE9C-7D14C34CB3B0}" type="presOf" srcId="{132C55FE-EEF8-4251-BB6B-93A3DE6C1F4A}" destId="{E7CC8E9C-F3D6-452A-9BCF-6E48FEC55889}" srcOrd="1" destOrd="0" presId="urn:microsoft.com/office/officeart/2005/8/layout/target3"/>
    <dgm:cxn modelId="{8FFA6EC7-E96E-4642-98C8-B552B91EE51F}" type="presOf" srcId="{E5138B6E-4B64-436F-9F35-F9BCF5121D3A}" destId="{F4901BD9-B65D-47DA-8A67-D2E935E34CA2}" srcOrd="0" destOrd="0" presId="urn:microsoft.com/office/officeart/2005/8/layout/target3"/>
    <dgm:cxn modelId="{7CBF79E9-6C7E-4190-B522-90E2CDE26F4F}" type="presOf" srcId="{B29FA903-F9BE-4A3B-9CC2-E92BB7002A86}" destId="{D9CC3FEC-1A61-4A7C-B98A-1806BEFAEE10}" srcOrd="0" destOrd="0" presId="urn:microsoft.com/office/officeart/2005/8/layout/target3"/>
    <dgm:cxn modelId="{763E862C-02FF-4161-8770-F22CA98DE960}" srcId="{757F3AB3-0718-4624-B441-E567A8F0AB56}" destId="{E5138B6E-4B64-436F-9F35-F9BCF5121D3A}" srcOrd="3" destOrd="0" parTransId="{6EAC1CE9-D07F-4201-99EE-AFE681C978A1}" sibTransId="{62A89772-0809-4D41-8905-B50F0F2885E8}"/>
    <dgm:cxn modelId="{B15F3D2F-CF0D-402B-A241-97912AC786FF}" type="presOf" srcId="{2E6142C4-3B0C-439F-8C6B-06A2F46750DE}" destId="{552484E0-C618-428F-A39E-289CDAFC5746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F4EC4B1A-5EA6-48E6-AB65-059510497C3C}" type="presOf" srcId="{D55387CD-3626-4BF8-B7D5-D8DA8A3DD50B}" destId="{5D8D9E89-3679-4B1B-BE34-38166242EA12}" srcOrd="1" destOrd="0" presId="urn:microsoft.com/office/officeart/2005/8/layout/target3"/>
    <dgm:cxn modelId="{47F1D590-F770-4EF0-B3C3-B3540D9E6A9F}" srcId="{757F3AB3-0718-4624-B441-E567A8F0AB56}" destId="{D55387CD-3626-4BF8-B7D5-D8DA8A3DD50B}" srcOrd="5" destOrd="0" parTransId="{FB8828F8-766F-4AA9-9823-087C67E7E99A}" sibTransId="{48954F43-EC82-4693-88D7-8788455548FA}"/>
    <dgm:cxn modelId="{B36A5EB3-DBAC-4219-AB97-C10A64D76E1C}" type="presOf" srcId="{B29FA903-F9BE-4A3B-9CC2-E92BB7002A86}" destId="{CF7E7592-578E-438A-A1F8-511A1F6079C9}" srcOrd="1" destOrd="0" presId="urn:microsoft.com/office/officeart/2005/8/layout/target3"/>
    <dgm:cxn modelId="{655E63B5-75AE-444F-AAF9-6FD05ADBE7CC}" type="presOf" srcId="{E5138B6E-4B64-436F-9F35-F9BCF5121D3A}" destId="{8CB6C5D7-AE82-4700-A87C-1C6FCDA32E28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82D57D4E-338E-4405-89C6-3E0B1F88F153}" srcId="{757F3AB3-0718-4624-B441-E567A8F0AB56}" destId="{6129DABA-13E9-4791-8A5C-82C5AB4E641E}" srcOrd="6" destOrd="0" parTransId="{33EDE97D-8500-437A-BDCB-6B706AA7D39D}" sibTransId="{7386C835-20C1-4760-80F4-BE17EC2F252B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C7EB14E7-631D-41B2-B494-06DC003EB824}" type="presOf" srcId="{757F3AB3-0718-4624-B441-E567A8F0AB56}" destId="{333A1088-737F-45CB-B68E-254E46348037}" srcOrd="0" destOrd="0" presId="urn:microsoft.com/office/officeart/2005/8/layout/target3"/>
    <dgm:cxn modelId="{B75BCD38-286E-46C4-803A-F27A5E655D95}" type="presParOf" srcId="{333A1088-737F-45CB-B68E-254E46348037}" destId="{F5ABB229-8D3B-4694-996A-96F23CF14429}" srcOrd="0" destOrd="0" presId="urn:microsoft.com/office/officeart/2005/8/layout/target3"/>
    <dgm:cxn modelId="{BECEEE5D-A53C-4047-B2FA-286E9FC41901}" type="presParOf" srcId="{333A1088-737F-45CB-B68E-254E46348037}" destId="{F41139FD-01EE-4571-8B17-4FB00FC51163}" srcOrd="1" destOrd="0" presId="urn:microsoft.com/office/officeart/2005/8/layout/target3"/>
    <dgm:cxn modelId="{8AE5990D-10C3-4BAB-B3F2-A0DFC09A041A}" type="presParOf" srcId="{333A1088-737F-45CB-B68E-254E46348037}" destId="{D005CE8C-CC26-4C3E-AC11-E15060ECD759}" srcOrd="2" destOrd="0" presId="urn:microsoft.com/office/officeart/2005/8/layout/target3"/>
    <dgm:cxn modelId="{29FAB80E-3C00-48C7-B97D-93E88EBFE984}" type="presParOf" srcId="{333A1088-737F-45CB-B68E-254E46348037}" destId="{87AF8FF6-844F-4EFF-B024-A0CB3A7B1159}" srcOrd="3" destOrd="0" presId="urn:microsoft.com/office/officeart/2005/8/layout/target3"/>
    <dgm:cxn modelId="{34CAC408-79BD-42DE-9F2B-57513AA51500}" type="presParOf" srcId="{333A1088-737F-45CB-B68E-254E46348037}" destId="{062F4A62-CD10-4E67-8CE7-82B03C3C87F1}" srcOrd="4" destOrd="0" presId="urn:microsoft.com/office/officeart/2005/8/layout/target3"/>
    <dgm:cxn modelId="{D9529CEB-FF24-4FC4-A96C-BC4D00D7D816}" type="presParOf" srcId="{333A1088-737F-45CB-B68E-254E46348037}" destId="{552484E0-C618-428F-A39E-289CDAFC5746}" srcOrd="5" destOrd="0" presId="urn:microsoft.com/office/officeart/2005/8/layout/target3"/>
    <dgm:cxn modelId="{9D903D6F-CBFE-4288-A53E-99A5E43D189A}" type="presParOf" srcId="{333A1088-737F-45CB-B68E-254E46348037}" destId="{337D1A6B-B851-4132-B0A0-834595D90E63}" srcOrd="6" destOrd="0" presId="urn:microsoft.com/office/officeart/2005/8/layout/target3"/>
    <dgm:cxn modelId="{CFE88446-E5E6-4475-A875-CB0074AD7DBE}" type="presParOf" srcId="{333A1088-737F-45CB-B68E-254E46348037}" destId="{5A15A5DA-CA50-454F-B431-62ECAF8B6AE7}" srcOrd="7" destOrd="0" presId="urn:microsoft.com/office/officeart/2005/8/layout/target3"/>
    <dgm:cxn modelId="{D03773A9-D695-4FC9-A78C-099CA4108542}" type="presParOf" srcId="{333A1088-737F-45CB-B68E-254E46348037}" destId="{ABB17875-D186-4A60-8BFD-384E20931EC7}" srcOrd="8" destOrd="0" presId="urn:microsoft.com/office/officeart/2005/8/layout/target3"/>
    <dgm:cxn modelId="{E489D7C1-955E-4E82-A30B-10F631CAB645}" type="presParOf" srcId="{333A1088-737F-45CB-B68E-254E46348037}" destId="{0D02EB63-A0C4-4D48-97EC-FA57AC8BB595}" srcOrd="9" destOrd="0" presId="urn:microsoft.com/office/officeart/2005/8/layout/target3"/>
    <dgm:cxn modelId="{46B3E205-CF0B-4A26-BC7C-F25304CB188B}" type="presParOf" srcId="{333A1088-737F-45CB-B68E-254E46348037}" destId="{68AAC63F-63F3-4B60-8D46-1184DAD6C4A8}" srcOrd="10" destOrd="0" presId="urn:microsoft.com/office/officeart/2005/8/layout/target3"/>
    <dgm:cxn modelId="{5F03C7DF-5025-4B10-BE09-8729AE0C9805}" type="presParOf" srcId="{333A1088-737F-45CB-B68E-254E46348037}" destId="{F4901BD9-B65D-47DA-8A67-D2E935E34CA2}" srcOrd="11" destOrd="0" presId="urn:microsoft.com/office/officeart/2005/8/layout/target3"/>
    <dgm:cxn modelId="{03C2C0F3-ED1E-43C4-A741-4F96FFCA0CB2}" type="presParOf" srcId="{333A1088-737F-45CB-B68E-254E46348037}" destId="{AA62A5CA-56EC-44E5-AF87-63ECB6FA7698}" srcOrd="12" destOrd="0" presId="urn:microsoft.com/office/officeart/2005/8/layout/target3"/>
    <dgm:cxn modelId="{7A664A40-8AE9-47A9-A45F-1CBA2D69F1FE}" type="presParOf" srcId="{333A1088-737F-45CB-B68E-254E46348037}" destId="{A2AF895E-D70E-47BD-A6AB-74FD9A702F07}" srcOrd="13" destOrd="0" presId="urn:microsoft.com/office/officeart/2005/8/layout/target3"/>
    <dgm:cxn modelId="{EDFAF456-CC38-466E-B797-906086BC3768}" type="presParOf" srcId="{333A1088-737F-45CB-B68E-254E46348037}" destId="{D9CC3FEC-1A61-4A7C-B98A-1806BEFAEE10}" srcOrd="14" destOrd="0" presId="urn:microsoft.com/office/officeart/2005/8/layout/target3"/>
    <dgm:cxn modelId="{B2F747F3-24BF-4109-AEA1-325BC9049F80}" type="presParOf" srcId="{333A1088-737F-45CB-B68E-254E46348037}" destId="{8D15C169-C726-4543-ACAE-37033E952575}" srcOrd="15" destOrd="0" presId="urn:microsoft.com/office/officeart/2005/8/layout/target3"/>
    <dgm:cxn modelId="{21428F64-FD77-4638-BD7D-884BE301A243}" type="presParOf" srcId="{333A1088-737F-45CB-B68E-254E46348037}" destId="{A5FDD30F-F30E-40CF-BC7E-E7B4FEE7C87A}" srcOrd="16" destOrd="0" presId="urn:microsoft.com/office/officeart/2005/8/layout/target3"/>
    <dgm:cxn modelId="{DC5FA865-DCCC-4F79-BE83-19CE236C3442}" type="presParOf" srcId="{333A1088-737F-45CB-B68E-254E46348037}" destId="{E258AC26-9B3C-4F92-965D-DBC47BEB2FCF}" srcOrd="17" destOrd="0" presId="urn:microsoft.com/office/officeart/2005/8/layout/target3"/>
    <dgm:cxn modelId="{2A7E45DE-3BD3-48E3-83F5-07F7ABD861B6}" type="presParOf" srcId="{333A1088-737F-45CB-B68E-254E46348037}" destId="{F67CE6AA-320A-481A-8F11-C5089979A0FB}" srcOrd="18" destOrd="0" presId="urn:microsoft.com/office/officeart/2005/8/layout/target3"/>
    <dgm:cxn modelId="{4217BBC6-6CDE-48BB-8743-583F5F0018ED}" type="presParOf" srcId="{333A1088-737F-45CB-B68E-254E46348037}" destId="{D20FC5FB-C5E8-47C1-BA8E-CECC6D9990DD}" srcOrd="19" destOrd="0" presId="urn:microsoft.com/office/officeart/2005/8/layout/target3"/>
    <dgm:cxn modelId="{5C47FC44-1C0F-4121-93ED-BBAE454B69C8}" type="presParOf" srcId="{333A1088-737F-45CB-B68E-254E46348037}" destId="{A1C20E85-CFF7-4465-8D40-D144250B95A1}" srcOrd="20" destOrd="0" presId="urn:microsoft.com/office/officeart/2005/8/layout/target3"/>
    <dgm:cxn modelId="{0F665313-F2A3-4221-8031-7E5B0451EA76}" type="presParOf" srcId="{333A1088-737F-45CB-B68E-254E46348037}" destId="{AED2198E-93D5-4001-81B4-73124B309672}" srcOrd="21" destOrd="0" presId="urn:microsoft.com/office/officeart/2005/8/layout/target3"/>
    <dgm:cxn modelId="{E16D98F7-A7E9-45BA-BF3F-F87E880D31E5}" type="presParOf" srcId="{333A1088-737F-45CB-B68E-254E46348037}" destId="{94679B6F-C746-4010-80C1-EBFA4845FD1E}" srcOrd="22" destOrd="0" presId="urn:microsoft.com/office/officeart/2005/8/layout/target3"/>
    <dgm:cxn modelId="{4E803D00-3A63-429D-9BF5-71221CB5F151}" type="presParOf" srcId="{333A1088-737F-45CB-B68E-254E46348037}" destId="{E7CC8E9C-F3D6-452A-9BCF-6E48FEC55889}" srcOrd="23" destOrd="0" presId="urn:microsoft.com/office/officeart/2005/8/layout/target3"/>
    <dgm:cxn modelId="{D27B6132-5617-4E8B-8A8C-2EF998A20828}" type="presParOf" srcId="{333A1088-737F-45CB-B68E-254E46348037}" destId="{8CB6C5D7-AE82-4700-A87C-1C6FCDA32E28}" srcOrd="24" destOrd="0" presId="urn:microsoft.com/office/officeart/2005/8/layout/target3"/>
    <dgm:cxn modelId="{ACEA3F86-A535-4301-9FAA-6B4A7D9F5C25}" type="presParOf" srcId="{333A1088-737F-45CB-B68E-254E46348037}" destId="{CF7E7592-578E-438A-A1F8-511A1F6079C9}" srcOrd="25" destOrd="0" presId="urn:microsoft.com/office/officeart/2005/8/layout/target3"/>
    <dgm:cxn modelId="{485AF23F-9AE7-401B-A816-5FDB87140B47}" type="presParOf" srcId="{333A1088-737F-45CB-B68E-254E46348037}" destId="{5D8D9E89-3679-4B1B-BE34-38166242EA12}" srcOrd="26" destOrd="0" presId="urn:microsoft.com/office/officeart/2005/8/layout/target3"/>
    <dgm:cxn modelId="{EF955DE9-CF26-44CB-B8F2-FAB1497046DA}" type="presParOf" srcId="{333A1088-737F-45CB-B68E-254E46348037}" destId="{CACBA163-3F8F-4819-A2BA-683F49132EC3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062F4A62-CD10-4E67-8CE7-82B03C3C87F1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2484E0-C618-428F-A39E-289CDAFC5746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5A15A5DA-CA50-454F-B431-62ECAF8B6AE7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BB17875-D186-4A60-8BFD-384E20931EC7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68AAC63F-63F3-4B60-8D46-1184DAD6C4A8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901BD9-B65D-47DA-8A67-D2E935E34CA2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18.2.2012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2AF895E-D70E-47BD-A6AB-74FD9A702F07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CC3FEC-1A61-4A7C-B98A-1806BEFAEE10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VY_52_INOVACE_01_č.35_ZLÍNSKÝ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A5FDD30F-F30E-40CF-BC7E-E7B4FEE7C87A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58AC26-9B3C-4F92-965D-DBC47BEB2FCF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35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D20FC5FB-C5E8-47C1-BA8E-CECC6D9990D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1C20E85-CFF7-4465-8D40-D144250B95A1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8DBFAC-DFC7-43F9-BFA8-D5C36CF654D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1B483-1B20-4866-B9A4-08159F65BE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B139-19B4-479D-B24C-5BAF4E2843EE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2DF39-DBB7-4CEB-BA7F-4FA0870A7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Zl%C3%AD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ha%C4%8Dovice" TargetMode="External"/><Relationship Id="rId2" Type="http://schemas.openxmlformats.org/officeDocument/2006/relationships/hyperlink" Target="http://cs.wikipedia.org/wiki/Uhersk%C3%A9_Hradi%C5%A1t%C4%9B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Krom%C4%9B%C5%99%C3%AD%C5%B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lov%C3%A1ck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uhacovice_6200.JPG" TargetMode="External"/><Relationship Id="rId13" Type="http://schemas.openxmlformats.org/officeDocument/2006/relationships/hyperlink" Target="http://cs.wikipedia.org/wiki/Soubor:Vala%C5%A1sk%C3%A9_muzeum_v_p%C5%99%C3%ADrod%C4%9B,_Bill%C5%AFv_m%C4%9B%C5%A1%C5%A5ansk%C3%BD_d%C5%AFm.JPG" TargetMode="External"/><Relationship Id="rId3" Type="http://schemas.openxmlformats.org/officeDocument/2006/relationships/hyperlink" Target="http://commons.wikimedia.org/wiki/File:Velka_Javorina_vysielac_01.jpg" TargetMode="External"/><Relationship Id="rId7" Type="http://schemas.openxmlformats.org/officeDocument/2006/relationships/hyperlink" Target="http://commons.wikimedia.org/wiki/File:Zlin-Radnice.JPG" TargetMode="External"/><Relationship Id="rId12" Type="http://schemas.openxmlformats.org/officeDocument/2006/relationships/hyperlink" Target="http://commons.wikimedia.org/wiki/File:Pavlov_reva.JPG" TargetMode="External"/><Relationship Id="rId2" Type="http://schemas.openxmlformats.org/officeDocument/2006/relationships/hyperlink" Target="http://commons.wikimedia.org/wiki/File:Zlin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Obuvnick%C3%A9_muzeum_Zl%C3%ADn,_d%C3%ADlna.jpg" TargetMode="External"/><Relationship Id="rId11" Type="http://schemas.openxmlformats.org/officeDocument/2006/relationships/hyperlink" Target="http://cs.wikipedia.org/wiki/Soubor:CP_Let_L-410.jpg" TargetMode="External"/><Relationship Id="rId5" Type="http://schemas.openxmlformats.org/officeDocument/2006/relationships/hyperlink" Target="http://commons.wikimedia.org/wiki/File:Vala%C5%A1sk%C3%A9_Mezi%C5%99%C3%AD%C4%8D%C3%AD,_soutok_Ro%C5%BEnovsk%C3%A9_Be%C4%8Dvy_a_Vset%C3%ADnsk%C3%A9_Be%C4%8Dvy_(01).jpg" TargetMode="External"/><Relationship Id="rId10" Type="http://schemas.openxmlformats.org/officeDocument/2006/relationships/hyperlink" Target="http://commons.wikimedia.org/wiki/File:Kromeriz_-_Kvetna_zahrada_-_vyhled_z_promenady.JPG" TargetMode="External"/><Relationship Id="rId4" Type="http://schemas.openxmlformats.org/officeDocument/2006/relationships/hyperlink" Target="http://commons.wikimedia.org/wiki/File:Kazatelna_-_Ch%C5%99iby.jpg" TargetMode="External"/><Relationship Id="rId9" Type="http://schemas.openxmlformats.org/officeDocument/2006/relationships/hyperlink" Target="http://commons.wikimedia.org/wiki/File:Kromeriz_zamok_01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he_Buchlov_Castle.jpg" TargetMode="External"/><Relationship Id="rId3" Type="http://schemas.openxmlformats.org/officeDocument/2006/relationships/hyperlink" Target="http://cs.wikipedia.org/wiki/Soubor:Skanzen_Vala%C5%A1sk%C3%A1_d%C4%9Bdina_-_v%C4%9Btrn%C3%BD_ml%C3%BDn_z_Kladn%C3%ADk.jpg" TargetMode="External"/><Relationship Id="rId7" Type="http://schemas.openxmlformats.org/officeDocument/2006/relationships/hyperlink" Target="http://commons.wikimedia.org/wiki/File:Velehrad.JPG?uselang=cs" TargetMode="External"/><Relationship Id="rId2" Type="http://schemas.openxmlformats.org/officeDocument/2006/relationships/hyperlink" Target="http://cs.wikipedia.org/wiki/Soubor:Vala%C5%A1sk%C3%A9_muzeum_v_p%C5%99%C3%ADrod%C4%9B,_Ml%C3%BDnsk%C3%A1_dolina,_pila,_kolo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%C5%A5%C5%AFv_kan%C3%A1l_02.JPG" TargetMode="External"/><Relationship Id="rId5" Type="http://schemas.openxmlformats.org/officeDocument/2006/relationships/hyperlink" Target="http://commons.wikimedia.org/wiki/File:Letohr%C3%A1dek_Kinsk%C3%BDch_-_Musaion_797.jpg" TargetMode="External"/><Relationship Id="rId10" Type="http://schemas.openxmlformats.org/officeDocument/2006/relationships/hyperlink" Target="http://commons.wikimedia.org/wiki/File:Jan_Amos_Komensky_Nivnice.jpg" TargetMode="External"/><Relationship Id="rId4" Type="http://schemas.openxmlformats.org/officeDocument/2006/relationships/hyperlink" Target="http://commons.wikimedia.org/wiki/File:Kroj_3_svobodn%C3%AD.jpg?uselang=cs" TargetMode="External"/><Relationship Id="rId9" Type="http://schemas.openxmlformats.org/officeDocument/2006/relationships/hyperlink" Target="http://commons.wikimedia.org/wiki/File:Zamek_Buchlovice_-_n%C3%A1dvo%C5%99%C3%AD_s_ka%C5%A1no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11560" y="141277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293096"/>
            <a:ext cx="676875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 5.ročníku při výuce zeměpisné části,  ve které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poznávají Zlínský kraj. Seznamují se s jeho přírodními podmínkami, velkými městy, průmyslem, zemědělstvím a zajímavými místy. Při prezentaci žáci vyhledávají uvedená místa v příručních mapách a zjišťují o nich další informace. Mohou si dělat poznámky do sešitu. Více informací o městech mohou zjišťovat na hypertextových odkazech měst.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na opakování učiva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691680" y="4077072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ZLÍNSKÝ KRAJ</a:t>
            </a:r>
            <a:endParaRPr lang="cs-CZ" sz="88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Zlin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332657"/>
            <a:ext cx="7253360" cy="49685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19672" y="5373216"/>
            <a:ext cx="7128792" cy="116490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Zlínský kraj leží na jihovýchodě Moravy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Zlín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CHKO Moravskoslezské Beskydy, Javorníky, Chřiby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• CHKO Bílé Karpaty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– nejvyšší vrchol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Velká Javořina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 </a:t>
            </a:r>
          </a:p>
          <a:p>
            <a:pPr>
              <a:buNone/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biosférická rezervace UNESCO</a:t>
            </a:r>
          </a:p>
          <a:p>
            <a:pPr>
              <a:buNone/>
            </a:pP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Dolnomoravský úval</a:t>
            </a: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	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CHŘIBY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					VELKÁ JAVOŘINA</a:t>
            </a: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42px-Velka_Javorina_vysielac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916832"/>
            <a:ext cx="3024336" cy="4098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450PX-~1.JPG"/>
          <p:cNvPicPr>
            <a:picLocks noChangeAspect="1"/>
          </p:cNvPicPr>
          <p:nvPr/>
        </p:nvPicPr>
        <p:blipFill>
          <a:blip r:embed="rId3" cstate="print"/>
          <a:srcRect t="21875" b="21875"/>
          <a:stretch>
            <a:fillRect/>
          </a:stretch>
        </p:blipFill>
        <p:spPr>
          <a:xfrm>
            <a:off x="755576" y="2852936"/>
            <a:ext cx="3672408" cy="275430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řeky: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Morava, Vsetínská a Rožnovská Bečva, Olšava</a:t>
            </a: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SOUTOK VSETÍNSKÉ A ROŽNOVSKÉ BEČVY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~1.JPG"/>
          <p:cNvPicPr>
            <a:picLocks noChangeAspect="1"/>
          </p:cNvPicPr>
          <p:nvPr/>
        </p:nvPicPr>
        <p:blipFill>
          <a:blip r:embed="rId2" cstate="print"/>
          <a:srcRect l="12500" r="12500"/>
          <a:stretch>
            <a:fillRect/>
          </a:stretch>
        </p:blipFill>
        <p:spPr>
          <a:xfrm>
            <a:off x="1907704" y="1844824"/>
            <a:ext cx="5040560" cy="378042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8640"/>
            <a:ext cx="8352928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Zlín</a:t>
            </a:r>
            <a:endParaRPr lang="cs-CZ" sz="2600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-město na řece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Dřevnici</a:t>
            </a:r>
            <a:endParaRPr lang="cs-CZ" sz="26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Mezinárodní festival filmů pro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děti a mládež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-tradiční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výroba obuvi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první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podnik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založil T. Baťa v r.1894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RADNICE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Univerzita Tomáše Bati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Muzeum obuvi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-nedaleko Zlína je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ZOO </a:t>
            </a:r>
            <a:r>
              <a:rPr lang="cs-CZ" sz="2600" u="sng" dirty="0" err="1" smtClean="0">
                <a:latin typeface="Times New Roman" pitchFamily="18" charset="0"/>
                <a:cs typeface="Times New Roman" pitchFamily="18" charset="0"/>
              </a:rPr>
              <a:t>Lešná</a:t>
            </a:r>
            <a:endParaRPr lang="cs-CZ" sz="26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-průmysl obuvnický, strojírenský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</a:t>
            </a:r>
          </a:p>
          <a:p>
            <a:pPr>
              <a:buNone/>
            </a:pPr>
            <a:endParaRPr lang="cs-CZ" sz="3600" b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0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11560" y="3573016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4" descr="800px-Zlin-Radnic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076056" y="476672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877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Uherské Hradiště</a:t>
            </a:r>
            <a:endParaRPr lang="cs-CZ" sz="26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-nálezy z období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Velkomoravské říše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-středisko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Slovácka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Slovácké divadlo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Slovácké muzeum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→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					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Luhačovice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-největší moravské lázně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-minerální prameny, nejznámější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  pramen je Vincentka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   -Muzeum Luhačovického Zálesí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64088" y="980728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8" descr="800px-Luhacovice_620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611560" y="3717032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640960" cy="64533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Kroměříž</a:t>
            </a:r>
            <a:endParaRPr lang="cs-CZ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-město v údolí řeky Moravy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-MPR –Mlýnská brána, kaple sv. Kříže, Muzeum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Kroměřížska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-UNESCO – Arcibiskupský zámek, Podzámecká zahrada 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Květná zahrada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	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KVĚTNÁ ZAHRADA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NÁDVOŘÍ ZÁMKU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0" descr="800px-Kromeriz_zamok_0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95536" y="3212976"/>
            <a:ext cx="3840000" cy="2880000"/>
          </a:xfrm>
          <a:prstGeom prst="rect">
            <a:avLst/>
          </a:prstGeom>
        </p:spPr>
      </p:pic>
      <p:pic>
        <p:nvPicPr>
          <p:cNvPr id="5" name="Zástupný symbol pro obrázek 13" descr="800px-Kromeriz_-_Kvetna_zahrada_-_vyhled_z_promenad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572000" y="2780928"/>
            <a:ext cx="3840000" cy="28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964488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-potravinářský, strojírenský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-chemický – výroba plastů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-obuvnický (Zlín), sklářský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-letadla (Let Kunovice)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-zbraně (Uherský Brod)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• zemědělství: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nížina: pšenice, ječmen, cukrovka,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vinná réva, ovoce, zelenina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-pahorkatina: pastevectví, oves,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  brambory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5" descr="800px-CP_Let_L-41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76056" y="1052736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17" descr="800px-Pavlov_rev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51520" y="3933056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7606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Valašsko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-národopisná oblast na severu kraje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-typická lidová architektura,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nářečí, řemesla, kroje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Valašské muzeum v přírodě – Rožnov pod Radhoštěm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	Dřevěné městečko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Valašská dědina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 Mlýnská dolina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9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436096" y="836712"/>
            <a:ext cx="3360000" cy="2520000"/>
          </a:xfrm>
          <a:prstGeom prst="rect">
            <a:avLst/>
          </a:prstGeom>
        </p:spPr>
      </p:pic>
      <p:pic>
        <p:nvPicPr>
          <p:cNvPr id="6" name="Zástupný symbol pro obrázek 8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95536" y="3933056"/>
            <a:ext cx="3360000" cy="2520000"/>
          </a:xfrm>
          <a:prstGeom prst="rect">
            <a:avLst/>
          </a:prstGeom>
        </p:spPr>
      </p:pic>
      <p:pic>
        <p:nvPicPr>
          <p:cNvPr id="7" name="Zástupný symbol pro obrázek 10" descr="400PX-~1.JPG"/>
          <p:cNvPicPr>
            <a:picLocks noChangeAspect="1"/>
          </p:cNvPicPr>
          <p:nvPr/>
        </p:nvPicPr>
        <p:blipFill>
          <a:blip r:embed="rId4" cstate="print"/>
          <a:srcRect t="6096" b="19000"/>
          <a:stretch>
            <a:fillRect/>
          </a:stretch>
        </p:blipFill>
        <p:spPr>
          <a:xfrm>
            <a:off x="6516216" y="3933056"/>
            <a:ext cx="2411011" cy="2708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712968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Slovácko</a:t>
            </a: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-národopisná oblast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-centrum Uherské Hradiště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Baťův kanál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-plavba ze Strážnice do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Otrokovic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-sloužil k říční dopravě a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zavlažování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-postaven v roce 1934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-obnoven provoz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418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1124744"/>
            <a:ext cx="2085099" cy="298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14" descr="6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5976" y="692696"/>
            <a:ext cx="2088232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16" descr="450PX-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23928" y="3068960"/>
            <a:ext cx="2565001" cy="34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Velehrad				   </a:t>
            </a:r>
            <a:r>
              <a:rPr lang="cs-CZ" sz="2800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Buchlov</a:t>
            </a:r>
            <a:endParaRPr lang="cs-CZ" sz="2800" b="1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Buchlovice				  Nivnice</a:t>
            </a: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pic>
        <p:nvPicPr>
          <p:cNvPr id="4" name="Zástupný symbol pro obrázek 18" descr="800px-Velehrad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39552" y="764704"/>
            <a:ext cx="3504000" cy="2628000"/>
          </a:xfrm>
          <a:prstGeom prst="rect">
            <a:avLst/>
          </a:prstGeom>
        </p:spPr>
      </p:pic>
      <p:pic>
        <p:nvPicPr>
          <p:cNvPr id="5" name="Zástupný symbol pro obrázek 20" descr="800px-The_Buchlov_Castl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860032" y="764704"/>
            <a:ext cx="3504000" cy="2628000"/>
          </a:xfrm>
          <a:prstGeom prst="rect">
            <a:avLst/>
          </a:prstGeom>
        </p:spPr>
      </p:pic>
      <p:pic>
        <p:nvPicPr>
          <p:cNvPr id="6" name="Zástupný symbol pro obrázek 22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3861048"/>
            <a:ext cx="3504000" cy="2628000"/>
          </a:xfrm>
          <a:prstGeom prst="rect">
            <a:avLst/>
          </a:prstGeom>
        </p:spPr>
      </p:pic>
      <p:pic>
        <p:nvPicPr>
          <p:cNvPr id="7" name="Zástupný symbol pro obrázek 24" descr="450px-Jan_Amos_Komensky_Nivnice.jpg"/>
          <p:cNvPicPr>
            <a:picLocks noChangeAspect="1"/>
          </p:cNvPicPr>
          <p:nvPr/>
        </p:nvPicPr>
        <p:blipFill>
          <a:blip r:embed="rId5" cstate="print"/>
          <a:srcRect t="17331" b="13345"/>
          <a:stretch>
            <a:fillRect/>
          </a:stretch>
        </p:blipFill>
        <p:spPr>
          <a:xfrm>
            <a:off x="5292080" y="3861048"/>
            <a:ext cx="2843183" cy="262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435280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&lt;http://commons.wikimedia.org/wiki/File:Zlin_districts.png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TESLATON.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&lt;http://commons.wikimedia.org/wiki/File:Velka_Javorina_vysielac_01.jpg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&lt;http://commons.wikimedia.org/wiki/File:Kazatelna_-_Ch%C5%99iby.jpg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HOLIŠ, Radim.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&lt;http://commons.wikimedia.org/wiki/File:Vala%C5%A1sk%C3%A9_Mezi%C5%99%C3%AD%C4%8D%C3%AD,_soutok_Ro%C5%BEnovsk%C3%A9_Be%C4%8Dvy_a_Vset%C3%ADnsk%C3%A9_Be%C4%8Dvy_(01).jpg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PALICKAP.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&lt;http://commons.wikimedia.org/wiki/File:Obuvnick%C3%A9_muzeum_Zl%C3%ADn,_d%C3%ADlna.jpg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HUGO.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&lt;http://commons.wikimedia.org/wiki/File:Zlin-Radnice.JPG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MORAVEC, Hynek.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wikipedía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&lt;http://cs.wikipedia.org/wiki/Soubor:Luhacovice_6200.JPG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LURE.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30.5.2012].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&lt;http://commons.wikimedia.org/wiki/File:Kromeriz_zamok_01.jpg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&lt;http://commons.wikimedia.org/wiki/File:Kromeriz_-_Kvetna_zahrada_-_vyhled_z_promenady.JPG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PAULUS,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Christoph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30.5.2012].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&lt;http://cs.wikipedia.org/wiki/Soubor:CP_Let_L-410.jpg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&lt;http://commons.wikimedia.org/wiki/File:Pavlov_reva.JPG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&lt;http://cs.wikipedia.org/wiki/Soubor:Vala%C5%A1sk%C3%A9_muzeum_v_p%C5%99%C3%ADrod%C4%9B,_Bill%C5%AFv_m%C4%9B%C5%A1%C5%A5ansk%C3%BD_d%C5%AFm.JPG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&lt;http://cs.wikipedia.org/wiki/Soubor:Vala%C5%A1sk%C3%A9_muzeum_v_p%C5%99%C3%ADrod%C4%9B,_Ml%C3%BDnsk%C3%A1_dolina,_pila,_kolo_01.jpg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&lt;http://cs.wikipedia.org/wiki/Soubor:Skanzen_Vala%C5%A1sk%C3%A1_d%C4%9Bdina_-_v%C4%9Btrn%C3%BD_ml%C3%BDn_z_Kladn%C3%ADk.jpg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ATILLAK.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&lt;http://commons.wikimedia.org/wiki/File:Kroj_3_svobodn%C3%AD.jpg?uselang=cs#metadata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BATHA, Matěj.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&lt;http://commons.wikimedia.org/wiki/File:Letohr%C3%A1dek_Kinsk%C3%BDch_-_Musaion_797.jpg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KOLAŘÍK, Tomáš.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&lt;http://cs.wikipedia.org/wiki/Soubor:Ba%C5%A5%C5%AFv_kan%C3%A1l_02.JPG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TIMICHAL.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&lt;http://commons.wikimedia.org/wiki/File:Velehrad.JPG?uselang=cs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MERCY.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&lt;http://commons.wikimedia.org/wiki/File:The_Buchlov_Castle.jpg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&lt;http://commons.wikimedia.org/wiki/File:Zamek_Buchlovice_-_n%C3%A1dvo%C5%99%C3%AD_s_ka%C5%A1nou.JPG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VLASTIK.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30.5.2012].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&lt;http://commons.wikimedia.org/wiki/File:Jan_Amos_Komensky_Nivnice.jpg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65 -68.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32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8 – 33.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905</Words>
  <Application>Microsoft Office PowerPoint</Application>
  <PresentationFormat>Předvádění na obrazovce (4:3)</PresentationFormat>
  <Paragraphs>193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ZLÍNSKÝ KRAJ</vt:lpstr>
      <vt:lpstr>Snímek 3</vt:lpstr>
      <vt:lpstr>POVRCH</vt:lpstr>
      <vt:lpstr>VODSTVO</vt:lpstr>
      <vt:lpstr>Snímek 6</vt:lpstr>
      <vt:lpstr>MĚSTA</vt:lpstr>
      <vt:lpstr>Snímek 8</vt:lpstr>
      <vt:lpstr>PRŮMYSL A ZEMĚDĚLSTVÍ</vt:lpstr>
      <vt:lpstr>ZAJÍMAVOSTI</vt:lpstr>
      <vt:lpstr>Snímek 11</vt:lpstr>
      <vt:lpstr>Snímek 12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Marta</dc:creator>
  <cp:lastModifiedBy>Marta</cp:lastModifiedBy>
  <cp:revision>44</cp:revision>
  <dcterms:created xsi:type="dcterms:W3CDTF">2012-01-31T16:05:44Z</dcterms:created>
  <dcterms:modified xsi:type="dcterms:W3CDTF">2012-07-19T22:01:51Z</dcterms:modified>
</cp:coreProperties>
</file>