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605E8A-4FDE-4DD2-AA77-B82CE0FB0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827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0F69B-78AB-4752-84A8-2AA488315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683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9940F5-2709-46D3-90FD-694623B6C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88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6EC989-4DAC-4E25-89B5-36BFA4004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81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08879F-2D63-48A8-88C1-449446A8D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70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C164F-B7ED-48C2-B97D-3AFA99038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392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8C7A66-8127-4D18-BE9A-A64E10522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30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C2C63A-E37A-47E2-A963-90AC6AF7A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805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A5AA0B-083F-4AFF-93F1-B2E2B25C8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028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F949C-8EF1-4027-8967-3BC761FB8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446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E785FA-CD38-4674-8B88-41FA45D3C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573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3960F-DF22-443B-89DC-6B9EB4838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176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9880C-5ECD-4AD4-B086-8D076344B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169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FC33D304-4B98-4E07-9EE0-670A1881A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VY_32_INOVACE_45A_Převody jednotek času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5 min 17 s = ……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 h 28 min = ……. 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</a:t>
                      </a:r>
                      <a:r>
                        <a:rPr lang="cs-CZ" sz="2400" baseline="0" dirty="0" smtClean="0"/>
                        <a:t> h 31 min = …… min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 3</a:t>
                      </a:r>
                      <a:r>
                        <a:rPr lang="cs-CZ" sz="2400" baseline="0" dirty="0" smtClean="0"/>
                        <a:t> d 5 h = …… 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2 h 6</a:t>
                      </a:r>
                      <a:r>
                        <a:rPr lang="cs-CZ" sz="2400" baseline="0" dirty="0" smtClean="0"/>
                        <a:t> min 10 s = ……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326 s = …  min …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298 min = … h …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91 h = …  d …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  444 s = … min …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527 min = … h … min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KONTROLA:</a:t>
            </a:r>
            <a:endParaRPr lang="cs-CZ" sz="4000" smtClean="0"/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5 min 17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317</a:t>
                      </a:r>
                      <a:r>
                        <a:rPr lang="cs-CZ" sz="2400" dirty="0" smtClean="0"/>
                        <a:t>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 h 28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268</a:t>
                      </a:r>
                      <a:r>
                        <a:rPr lang="cs-CZ" sz="2400" dirty="0" smtClean="0"/>
                        <a:t> 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9</a:t>
                      </a:r>
                      <a:r>
                        <a:rPr lang="cs-CZ" sz="2400" baseline="0" dirty="0" smtClean="0"/>
                        <a:t> h 31 min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571</a:t>
                      </a:r>
                      <a:r>
                        <a:rPr lang="cs-CZ" sz="2400" baseline="0" dirty="0" smtClean="0"/>
                        <a:t> min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 3</a:t>
                      </a:r>
                      <a:r>
                        <a:rPr lang="cs-CZ" sz="2400" baseline="0" dirty="0" smtClean="0"/>
                        <a:t> d 5 h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77 </a:t>
                      </a:r>
                      <a:r>
                        <a:rPr lang="cs-CZ" sz="2400" baseline="0" dirty="0" smtClean="0"/>
                        <a:t>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2 h 6</a:t>
                      </a:r>
                      <a:r>
                        <a:rPr lang="cs-CZ" sz="2400" baseline="0" dirty="0" smtClean="0"/>
                        <a:t> min 10 s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7 570  </a:t>
                      </a:r>
                      <a:r>
                        <a:rPr lang="cs-CZ" sz="2400" baseline="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326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 </a:t>
                      </a:r>
                      <a:r>
                        <a:rPr lang="cs-CZ" sz="2400" dirty="0" smtClean="0"/>
                        <a:t> min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26</a:t>
                      </a:r>
                      <a:r>
                        <a:rPr lang="cs-CZ" sz="2400" dirty="0" smtClean="0"/>
                        <a:t> 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298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</a:t>
                      </a:r>
                      <a:r>
                        <a:rPr lang="cs-CZ" sz="2400" dirty="0" smtClean="0"/>
                        <a:t> h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58</a:t>
                      </a:r>
                      <a:r>
                        <a:rPr lang="cs-CZ" sz="2400" dirty="0" smtClean="0"/>
                        <a:t> 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91 h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3</a:t>
                      </a:r>
                      <a:r>
                        <a:rPr lang="cs-CZ" sz="2400" dirty="0" smtClean="0"/>
                        <a:t> d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19</a:t>
                      </a:r>
                      <a:r>
                        <a:rPr lang="cs-CZ" sz="2400" dirty="0" smtClean="0"/>
                        <a:t>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  444 s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7</a:t>
                      </a:r>
                      <a:r>
                        <a:rPr lang="cs-CZ" sz="2400" dirty="0" smtClean="0"/>
                        <a:t> min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24</a:t>
                      </a:r>
                      <a:r>
                        <a:rPr lang="cs-CZ" sz="2400" dirty="0" smtClean="0"/>
                        <a:t> 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527 min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8</a:t>
                      </a:r>
                      <a:r>
                        <a:rPr lang="cs-CZ" sz="2400" dirty="0" smtClean="0"/>
                        <a:t> h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47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190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VY_32_INOVACE_45A_Převody jednotek času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118</cp:revision>
  <dcterms:created xsi:type="dcterms:W3CDTF">2003-11-19T14:30:33Z</dcterms:created>
  <dcterms:modified xsi:type="dcterms:W3CDTF">2011-05-03T21:51:02Z</dcterms:modified>
</cp:coreProperties>
</file>