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Marie </a:t>
          </a:r>
          <a:r>
            <a:rPr lang="cs-CZ" dirty="0" err="1" smtClean="0"/>
            <a:t>Schröpferová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VY_52_INOVACE_20_Vynálezci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</a:t>
          </a:r>
          <a:r>
            <a:rPr lang="cs-CZ" smtClean="0"/>
            <a:t>Vynálezci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Vlastivěda pro  4.a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5952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653EE8-910C-48C4-9284-02AEF01DBA4D}" type="presOf" srcId="{C73C7642-F245-4585-8F88-243F9FAEF6CA}" destId="{AA41A67C-3D3F-4AE9-9E0F-5D7F7BB2E741}" srcOrd="1" destOrd="0" presId="urn:microsoft.com/office/officeart/2005/8/layout/target3"/>
    <dgm:cxn modelId="{58961511-1DED-4CA1-AC3F-11067446DFD3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206A8CF7-40D5-4488-9C2B-97FCD93CDBE1}" type="presOf" srcId="{39F8B381-5807-488E-AC22-73DD4140ED4A}" destId="{71045F8C-00FA-488E-A7BD-E2E6753D979D}" srcOrd="0" destOrd="0" presId="urn:microsoft.com/office/officeart/2005/8/layout/target3"/>
    <dgm:cxn modelId="{2E42E4B4-00A9-4F27-A53F-407963F9F062}" type="presOf" srcId="{EBC41103-E2E5-4D48-9B4B-425520D3D098}" destId="{F969C235-9271-4D34-B740-D627A121CAD0}" srcOrd="1" destOrd="0" presId="urn:microsoft.com/office/officeart/2005/8/layout/target3"/>
    <dgm:cxn modelId="{EAFF0DA0-8B05-4C28-809A-4448F6DC7808}" type="presOf" srcId="{019433A1-1324-4DE1-9E6F-32B851095F74}" destId="{A3817367-F2BC-482F-8832-FA00B51DCCF3}" srcOrd="0" destOrd="0" presId="urn:microsoft.com/office/officeart/2005/8/layout/target3"/>
    <dgm:cxn modelId="{1693B2AF-5C4E-474E-AB3D-4F831E0368A3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51B4E0C-C64A-47A3-8EBF-C93DA33E66B5}" type="presOf" srcId="{445C7998-7549-48B0-BD68-D4F0167F02E5}" destId="{4D19AB04-24FA-40C2-B203-52AE3D15E171}" srcOrd="1" destOrd="0" presId="urn:microsoft.com/office/officeart/2005/8/layout/target3"/>
    <dgm:cxn modelId="{ADB44865-7DD5-4FE6-BB21-530F3FDE5446}" type="presOf" srcId="{445C7998-7549-48B0-BD68-D4F0167F02E5}" destId="{BC35EE03-4121-4EF9-923D-7CB6D30D358D}" srcOrd="0" destOrd="0" presId="urn:microsoft.com/office/officeart/2005/8/layout/target3"/>
    <dgm:cxn modelId="{3565654D-95E1-427F-8E1B-B316A728C96D}" type="presOf" srcId="{C73C7642-F245-4585-8F88-243F9FAEF6CA}" destId="{97289DF2-90F4-4EC2-A9FC-633B00BAB610}" srcOrd="0" destOrd="0" presId="urn:microsoft.com/office/officeart/2005/8/layout/target3"/>
    <dgm:cxn modelId="{28A2083E-02E6-49B3-9728-865832EE1ED6}" type="presOf" srcId="{DAEA276B-ECF9-46F6-A7D3-4693B2D32BC4}" destId="{CDED6FE3-AD8F-4ACC-B6B8-710EDDD97598}" srcOrd="0" destOrd="0" presId="urn:microsoft.com/office/officeart/2005/8/layout/target3"/>
    <dgm:cxn modelId="{ED9A3CB8-2E6B-40C6-9217-EE323C74AA11}" type="presOf" srcId="{019433A1-1324-4DE1-9E6F-32B851095F74}" destId="{E7297F21-D4FD-4A41-AE58-814D01A6B5E7}" srcOrd="1" destOrd="0" presId="urn:microsoft.com/office/officeart/2005/8/layout/target3"/>
    <dgm:cxn modelId="{9C97AD4E-AF04-4C54-925A-82934E3276B1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A0ED6664-4FEE-4CE1-8BDA-30BFD47B53EF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DD437-CF5A-4E3E-8001-E889CF517E0F}" type="presParOf" srcId="{71045F8C-00FA-488E-A7BD-E2E6753D979D}" destId="{3577EC6B-C980-4F34-8C69-4365E7B8FC8C}" srcOrd="0" destOrd="0" presId="urn:microsoft.com/office/officeart/2005/8/layout/target3"/>
    <dgm:cxn modelId="{A239929D-2C06-481B-A976-7F5362401FB1}" type="presParOf" srcId="{71045F8C-00FA-488E-A7BD-E2E6753D979D}" destId="{6940EB87-DC1D-4BC3-9408-9AC2E1FFC039}" srcOrd="1" destOrd="0" presId="urn:microsoft.com/office/officeart/2005/8/layout/target3"/>
    <dgm:cxn modelId="{3CEE8FD8-9013-4A40-9AA3-BFDBFDCF2480}" type="presParOf" srcId="{71045F8C-00FA-488E-A7BD-E2E6753D979D}" destId="{BC35EE03-4121-4EF9-923D-7CB6D30D358D}" srcOrd="2" destOrd="0" presId="urn:microsoft.com/office/officeart/2005/8/layout/target3"/>
    <dgm:cxn modelId="{83C56D57-492C-44AE-8B6D-C0C50329D2D4}" type="presParOf" srcId="{71045F8C-00FA-488E-A7BD-E2E6753D979D}" destId="{C95EEA27-3CBF-4645-A92D-9D8AF5C1CBFC}" srcOrd="3" destOrd="0" presId="urn:microsoft.com/office/officeart/2005/8/layout/target3"/>
    <dgm:cxn modelId="{D23FBB06-3B3C-41C7-A790-CB2765C8688C}" type="presParOf" srcId="{71045F8C-00FA-488E-A7BD-E2E6753D979D}" destId="{851BB866-B6AE-4566-893F-4C635BA974FC}" srcOrd="4" destOrd="0" presId="urn:microsoft.com/office/officeart/2005/8/layout/target3"/>
    <dgm:cxn modelId="{FDD37303-6C2F-43A5-8DA1-6B1FE5C6A6A1}" type="presParOf" srcId="{71045F8C-00FA-488E-A7BD-E2E6753D979D}" destId="{643EA938-EDE0-4533-ACCC-D2BD6F3A527C}" srcOrd="5" destOrd="0" presId="urn:microsoft.com/office/officeart/2005/8/layout/target3"/>
    <dgm:cxn modelId="{1A7AA1B5-3038-4DF6-8313-DE56649F91E9}" type="presParOf" srcId="{71045F8C-00FA-488E-A7BD-E2E6753D979D}" destId="{92F31B18-D66D-4CC7-89B9-378928DE877D}" srcOrd="6" destOrd="0" presId="urn:microsoft.com/office/officeart/2005/8/layout/target3"/>
    <dgm:cxn modelId="{A76B13AD-61FA-41E4-981A-C33EAD548014}" type="presParOf" srcId="{71045F8C-00FA-488E-A7BD-E2E6753D979D}" destId="{902074E1-B931-4618-97F1-FADBE82E9C3C}" srcOrd="7" destOrd="0" presId="urn:microsoft.com/office/officeart/2005/8/layout/target3"/>
    <dgm:cxn modelId="{33BEE2EC-0234-4B7E-B995-E50DD92BF0B9}" type="presParOf" srcId="{71045F8C-00FA-488E-A7BD-E2E6753D979D}" destId="{A3817367-F2BC-482F-8832-FA00B51DCCF3}" srcOrd="8" destOrd="0" presId="urn:microsoft.com/office/officeart/2005/8/layout/target3"/>
    <dgm:cxn modelId="{68B2C199-992D-4394-B99F-571D642C5C9F}" type="presParOf" srcId="{71045F8C-00FA-488E-A7BD-E2E6753D979D}" destId="{626ABFF6-56C8-4386-B662-68EC364EED9D}" srcOrd="9" destOrd="0" presId="urn:microsoft.com/office/officeart/2005/8/layout/target3"/>
    <dgm:cxn modelId="{2A17EA28-D6F6-4F7C-956A-4725D20D628F}" type="presParOf" srcId="{71045F8C-00FA-488E-A7BD-E2E6753D979D}" destId="{6DB11F1C-D028-4800-9625-6611CA9DE6D4}" srcOrd="10" destOrd="0" presId="urn:microsoft.com/office/officeart/2005/8/layout/target3"/>
    <dgm:cxn modelId="{878F4617-3881-4CD3-A322-7A7C8FF9424B}" type="presParOf" srcId="{71045F8C-00FA-488E-A7BD-E2E6753D979D}" destId="{CDED6FE3-AD8F-4ACC-B6B8-710EDDD97598}" srcOrd="11" destOrd="0" presId="urn:microsoft.com/office/officeart/2005/8/layout/target3"/>
    <dgm:cxn modelId="{710FC89F-C5BB-4565-9542-6F188E8CB48A}" type="presParOf" srcId="{71045F8C-00FA-488E-A7BD-E2E6753D979D}" destId="{397AC6D7-84A6-4150-958F-83C92D9ACF38}" srcOrd="12" destOrd="0" presId="urn:microsoft.com/office/officeart/2005/8/layout/target3"/>
    <dgm:cxn modelId="{02041614-4333-4DC6-848D-41B931D87617}" type="presParOf" srcId="{71045F8C-00FA-488E-A7BD-E2E6753D979D}" destId="{D7419528-33A6-416D-9E64-B3F7915C5149}" srcOrd="13" destOrd="0" presId="urn:microsoft.com/office/officeart/2005/8/layout/target3"/>
    <dgm:cxn modelId="{89601BA9-163E-4CDC-834D-FF93190EB01A}" type="presParOf" srcId="{71045F8C-00FA-488E-A7BD-E2E6753D979D}" destId="{97289DF2-90F4-4EC2-A9FC-633B00BAB610}" srcOrd="14" destOrd="0" presId="urn:microsoft.com/office/officeart/2005/8/layout/target3"/>
    <dgm:cxn modelId="{6B345B79-6B9C-4E66-89C1-B2BAFDE25B3A}" type="presParOf" srcId="{71045F8C-00FA-488E-A7BD-E2E6753D979D}" destId="{234EBA9D-95B4-4C20-A84E-6F65F1085DC6}" srcOrd="15" destOrd="0" presId="urn:microsoft.com/office/officeart/2005/8/layout/target3"/>
    <dgm:cxn modelId="{837DE7CC-F61D-4D7D-B747-4602A3530C72}" type="presParOf" srcId="{71045F8C-00FA-488E-A7BD-E2E6753D979D}" destId="{12255512-213F-41DF-90A6-8B4CD74A2B52}" srcOrd="16" destOrd="0" presId="urn:microsoft.com/office/officeart/2005/8/layout/target3"/>
    <dgm:cxn modelId="{C2440701-F74B-4849-A9EC-3206F11573C8}" type="presParOf" srcId="{71045F8C-00FA-488E-A7BD-E2E6753D979D}" destId="{50C2F88D-8688-44C2-A854-691F34009D3B}" srcOrd="17" destOrd="0" presId="urn:microsoft.com/office/officeart/2005/8/layout/target3"/>
    <dgm:cxn modelId="{79821CB6-AA83-47C4-AAC0-3D1B3FD3B0FE}" type="presParOf" srcId="{71045F8C-00FA-488E-A7BD-E2E6753D979D}" destId="{4D19AB04-24FA-40C2-B203-52AE3D15E171}" srcOrd="18" destOrd="0" presId="urn:microsoft.com/office/officeart/2005/8/layout/target3"/>
    <dgm:cxn modelId="{90154FDB-7C09-407D-AF44-A6D4E5C76EC3}" type="presParOf" srcId="{71045F8C-00FA-488E-A7BD-E2E6753D979D}" destId="{832BF48F-0145-4429-9E02-8FCA946CCE9E}" srcOrd="19" destOrd="0" presId="urn:microsoft.com/office/officeart/2005/8/layout/target3"/>
    <dgm:cxn modelId="{1223FD65-BBF3-4955-BE0C-7E28B4A5BDF5}" type="presParOf" srcId="{71045F8C-00FA-488E-A7BD-E2E6753D979D}" destId="{E7297F21-D4FD-4A41-AE58-814D01A6B5E7}" srcOrd="20" destOrd="0" presId="urn:microsoft.com/office/officeart/2005/8/layout/target3"/>
    <dgm:cxn modelId="{84DB6050-8046-4B8E-BC85-50DCFCB81294}" type="presParOf" srcId="{71045F8C-00FA-488E-A7BD-E2E6753D979D}" destId="{F69A1436-182C-465B-AD7F-FE48E0C090C1}" srcOrd="21" destOrd="0" presId="urn:microsoft.com/office/officeart/2005/8/layout/target3"/>
    <dgm:cxn modelId="{C6B8FB73-00DF-45AD-89C5-A49F9C292EA5}" type="presParOf" srcId="{71045F8C-00FA-488E-A7BD-E2E6753D979D}" destId="{AA41A67C-3D3F-4AE9-9E0F-5D7F7BB2E741}" srcOrd="22" destOrd="0" presId="urn:microsoft.com/office/officeart/2005/8/layout/target3"/>
    <dgm:cxn modelId="{0202F3C6-D947-40C9-B8CA-1CE101C3515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Marie </a:t>
          </a:r>
          <a:r>
            <a:rPr lang="cs-CZ" sz="1400" kern="1200" dirty="0" err="1" smtClean="0"/>
            <a:t>Schröpferová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VY_52_INOVACE_20_Vynálezci 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Vlastivěda pro  4.a 5.ročník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88228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</a:t>
          </a:r>
          <a:r>
            <a:rPr lang="cs-CZ" sz="1400" kern="1200" smtClean="0"/>
            <a:t>Vynálezci </a:t>
          </a:r>
          <a:endParaRPr lang="cs-CZ" sz="1400" kern="1200" dirty="0"/>
        </a:p>
      </dsp:txBody>
      <dsp:txXfrm>
        <a:off x="2016223" y="2088228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CF7D-ADE5-44E6-8550-A27191649B5A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6E5CF-0F37-4F45-B8DC-05E703503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86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CF7D-ADE5-44E6-8550-A27191649B5A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6E5CF-0F37-4F45-B8DC-05E703503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739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CF7D-ADE5-44E6-8550-A27191649B5A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6E5CF-0F37-4F45-B8DC-05E703503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796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CF7D-ADE5-44E6-8550-A27191649B5A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6E5CF-0F37-4F45-B8DC-05E703503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376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CF7D-ADE5-44E6-8550-A27191649B5A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6E5CF-0F37-4F45-B8DC-05E703503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3248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CF7D-ADE5-44E6-8550-A27191649B5A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6E5CF-0F37-4F45-B8DC-05E703503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17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CF7D-ADE5-44E6-8550-A27191649B5A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6E5CF-0F37-4F45-B8DC-05E703503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953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CF7D-ADE5-44E6-8550-A27191649B5A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6E5CF-0F37-4F45-B8DC-05E703503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7161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CF7D-ADE5-44E6-8550-A27191649B5A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6E5CF-0F37-4F45-B8DC-05E703503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194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CF7D-ADE5-44E6-8550-A27191649B5A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6E5CF-0F37-4F45-B8DC-05E703503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3253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6CF7D-ADE5-44E6-8550-A27191649B5A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B6E5CF-0F37-4F45-B8DC-05E703503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2534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46CF7D-ADE5-44E6-8550-A27191649B5A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B6E5CF-0F37-4F45-B8DC-05E703503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92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8889947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0756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866051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 </a:t>
            </a:r>
            <a:r>
              <a:rPr lang="cs-CZ" sz="3200" dirty="0" smtClean="0"/>
              <a:t>                    </a:t>
            </a:r>
            <a:r>
              <a:rPr lang="cs-CZ" sz="3200" u="sng" dirty="0" smtClean="0"/>
              <a:t>ANOTACE:</a:t>
            </a:r>
            <a:endParaRPr lang="cs-CZ" sz="3200" dirty="0" smtClean="0"/>
          </a:p>
          <a:p>
            <a:endParaRPr lang="cs-CZ" sz="3200" u="sng" dirty="0"/>
          </a:p>
          <a:p>
            <a:pPr marL="342900" indent="-342900">
              <a:buFontTx/>
              <a:buChar char="-"/>
            </a:pPr>
            <a:r>
              <a:rPr lang="cs-CZ" sz="3200" dirty="0" smtClean="0"/>
              <a:t>Pro 5. ročník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Pracovní list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Inovace : motivace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Pracovní list podporuje aktivní zopakování učiva  </a:t>
            </a:r>
          </a:p>
        </p:txBody>
      </p:sp>
    </p:spTree>
    <p:extLst>
      <p:ext uri="{BB962C8B-B14F-4D97-AF65-F5344CB8AC3E}">
        <p14:creationId xmlns:p14="http://schemas.microsoft.com/office/powerpoint/2010/main" val="4032894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6878999" cy="57554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Doplň ke jménu vynálezce jeho vynález :</a:t>
            </a:r>
          </a:p>
          <a:p>
            <a:endParaRPr lang="cs-CZ" sz="2400" u="sng" dirty="0" smtClean="0"/>
          </a:p>
          <a:p>
            <a:endParaRPr lang="cs-CZ" sz="2400" u="sng" dirty="0"/>
          </a:p>
          <a:p>
            <a:pPr marL="457200" indent="-457200">
              <a:buAutoNum type="arabicPeriod"/>
            </a:pPr>
            <a:r>
              <a:rPr lang="cs-CZ" sz="3200" dirty="0" smtClean="0"/>
              <a:t>Bratranci Veverkové</a:t>
            </a:r>
          </a:p>
          <a:p>
            <a:pPr marL="457200" indent="-457200">
              <a:buAutoNum type="arabicPeriod"/>
            </a:pPr>
            <a:endParaRPr lang="cs-CZ" sz="3200" dirty="0"/>
          </a:p>
          <a:p>
            <a:pPr marL="457200" indent="-457200">
              <a:buAutoNum type="arabicPeriod"/>
            </a:pPr>
            <a:r>
              <a:rPr lang="cs-CZ" sz="3200" dirty="0" smtClean="0"/>
              <a:t>Josef Božek</a:t>
            </a:r>
          </a:p>
          <a:p>
            <a:pPr marL="457200" indent="-457200">
              <a:buAutoNum type="arabicPeriod"/>
            </a:pPr>
            <a:endParaRPr lang="cs-CZ" sz="3200" dirty="0"/>
          </a:p>
          <a:p>
            <a:pPr marL="457200" indent="-457200">
              <a:buAutoNum type="arabicPeriod"/>
            </a:pPr>
            <a:r>
              <a:rPr lang="cs-CZ" sz="3200" dirty="0" smtClean="0"/>
              <a:t>Prokop Diviš</a:t>
            </a:r>
          </a:p>
          <a:p>
            <a:pPr marL="457200" indent="-457200">
              <a:buAutoNum type="arabicPeriod"/>
            </a:pPr>
            <a:endParaRPr lang="cs-CZ" sz="3200" dirty="0"/>
          </a:p>
          <a:p>
            <a:pPr marL="457200" indent="-457200">
              <a:buAutoNum type="arabicPeriod"/>
            </a:pPr>
            <a:r>
              <a:rPr lang="cs-CZ" sz="3200" dirty="0" smtClean="0"/>
              <a:t>Josef Ressel</a:t>
            </a:r>
          </a:p>
          <a:p>
            <a:pPr marL="457200" indent="-457200">
              <a:buAutoNum type="arabicPeriod"/>
            </a:pPr>
            <a:endParaRPr lang="cs-CZ" sz="3200" dirty="0"/>
          </a:p>
          <a:p>
            <a:pPr marL="457200" indent="-457200">
              <a:buAutoNum type="arabicPeriod"/>
            </a:pPr>
            <a:r>
              <a:rPr lang="cs-CZ" sz="3200" dirty="0" smtClean="0"/>
              <a:t>Jan </a:t>
            </a:r>
            <a:r>
              <a:rPr lang="cs-CZ" sz="3200" dirty="0" err="1" smtClean="0"/>
              <a:t>Perner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482800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615546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                           </a:t>
            </a:r>
            <a:r>
              <a:rPr lang="cs-CZ" sz="2800" u="sng" dirty="0" smtClean="0"/>
              <a:t>ŘEŠENÍ:</a:t>
            </a:r>
          </a:p>
          <a:p>
            <a:endParaRPr lang="cs-CZ" sz="2400" u="sng" dirty="0" smtClean="0"/>
          </a:p>
          <a:p>
            <a:endParaRPr lang="cs-CZ" sz="2400" u="sng" dirty="0"/>
          </a:p>
          <a:p>
            <a:pPr marL="457200" indent="-457200">
              <a:buAutoNum type="arabicPeriod"/>
            </a:pPr>
            <a:r>
              <a:rPr lang="cs-CZ" sz="3200" dirty="0" smtClean="0"/>
              <a:t>Bratranci Veverkové   -</a:t>
            </a:r>
            <a:r>
              <a:rPr lang="cs-CZ" sz="3200" dirty="0"/>
              <a:t>	</a:t>
            </a:r>
            <a:r>
              <a:rPr lang="cs-CZ" sz="3200" dirty="0" smtClean="0"/>
              <a:t>ruchadlo	</a:t>
            </a:r>
          </a:p>
          <a:p>
            <a:pPr marL="457200" indent="-457200">
              <a:buAutoNum type="arabicPeriod"/>
            </a:pPr>
            <a:endParaRPr lang="cs-CZ" sz="3200" dirty="0"/>
          </a:p>
          <a:p>
            <a:pPr marL="457200" indent="-457200">
              <a:buAutoNum type="arabicPeriod"/>
            </a:pPr>
            <a:r>
              <a:rPr lang="cs-CZ" sz="3200" dirty="0" smtClean="0"/>
              <a:t>Josef Božek		    -	parovůz</a:t>
            </a:r>
          </a:p>
          <a:p>
            <a:pPr marL="457200" indent="-457200">
              <a:buAutoNum type="arabicPeriod"/>
            </a:pPr>
            <a:endParaRPr lang="cs-CZ" sz="3200" dirty="0"/>
          </a:p>
          <a:p>
            <a:pPr marL="457200" indent="-457200">
              <a:buAutoNum type="arabicPeriod"/>
            </a:pPr>
            <a:r>
              <a:rPr lang="cs-CZ" sz="3200" dirty="0" smtClean="0"/>
              <a:t>Prokop Diviš		    -	bleskosvod</a:t>
            </a:r>
          </a:p>
          <a:p>
            <a:pPr marL="457200" indent="-457200">
              <a:buAutoNum type="arabicPeriod"/>
            </a:pPr>
            <a:endParaRPr lang="cs-CZ" sz="3200" dirty="0"/>
          </a:p>
          <a:p>
            <a:pPr marL="457200" indent="-457200">
              <a:buAutoNum type="arabicPeriod"/>
            </a:pPr>
            <a:r>
              <a:rPr lang="cs-CZ" sz="3200" dirty="0" smtClean="0"/>
              <a:t>Josef Ressel		    -	lodní šroub</a:t>
            </a:r>
          </a:p>
          <a:p>
            <a:pPr marL="457200" indent="-457200">
              <a:buAutoNum type="arabicPeriod"/>
            </a:pPr>
            <a:endParaRPr lang="cs-CZ" sz="3200" dirty="0"/>
          </a:p>
          <a:p>
            <a:pPr marL="457200" indent="-457200">
              <a:buAutoNum type="arabicPeriod"/>
            </a:pPr>
            <a:r>
              <a:rPr lang="cs-CZ" sz="3200" dirty="0" smtClean="0"/>
              <a:t>Jan </a:t>
            </a:r>
            <a:r>
              <a:rPr lang="cs-CZ" sz="3200" dirty="0" err="1" smtClean="0"/>
              <a:t>Perner</a:t>
            </a:r>
            <a:r>
              <a:rPr lang="cs-CZ" sz="3200" dirty="0" smtClean="0"/>
              <a:t>		    -	parní lokomotiva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0711731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81</Words>
  <Application>Microsoft Office PowerPoint</Application>
  <PresentationFormat>Předvádění na obrazovce (4:3)</PresentationFormat>
  <Paragraphs>36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schropferova marie</dc:creator>
  <cp:lastModifiedBy>schropferova marie</cp:lastModifiedBy>
  <cp:revision>4</cp:revision>
  <dcterms:created xsi:type="dcterms:W3CDTF">2012-04-08T12:06:51Z</dcterms:created>
  <dcterms:modified xsi:type="dcterms:W3CDTF">2012-04-08T12:28:58Z</dcterms:modified>
</cp:coreProperties>
</file>