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Marie </a:t>
          </a:r>
          <a:r>
            <a:rPr lang="cs-CZ" smtClean="0"/>
            <a:t>Schröpferová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Testík</a:t>
          </a:r>
          <a:r>
            <a:rPr lang="cs-CZ" dirty="0" smtClean="0"/>
            <a:t> 2.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pro  4. a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VY_52_INOVACE_23</a:t>
          </a:r>
          <a:r>
            <a:rPr lang="cs-CZ" dirty="0" smtClean="0"/>
            <a:t>_ </a:t>
          </a:r>
          <a:r>
            <a:rPr lang="cs-CZ" dirty="0" err="1" smtClean="0"/>
            <a:t>Testík</a:t>
          </a:r>
          <a:r>
            <a:rPr lang="cs-CZ" dirty="0" smtClean="0"/>
            <a:t> 2.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95BCBB-036B-4A28-B017-DBD16F66F168}" type="presOf" srcId="{445C7998-7549-48B0-BD68-D4F0167F02E5}" destId="{BC35EE03-4121-4EF9-923D-7CB6D30D358D}" srcOrd="0" destOrd="0" presId="urn:microsoft.com/office/officeart/2005/8/layout/target3"/>
    <dgm:cxn modelId="{E55AC81B-6FAB-4276-A0B6-514CB99120DD}" type="presOf" srcId="{FBBFC3EA-9D9D-4F3A-BEA6-9C2C0E46BF20}" destId="{643EA938-EDE0-4533-ACCC-D2BD6F3A527C}" srcOrd="0" destOrd="0" presId="urn:microsoft.com/office/officeart/2005/8/layout/target3"/>
    <dgm:cxn modelId="{A831D8F6-4A16-4240-B4CC-5901DDA91F37}" type="presOf" srcId="{C73C7642-F245-4585-8F88-243F9FAEF6CA}" destId="{97289DF2-90F4-4EC2-A9FC-633B00BAB610}" srcOrd="0" destOrd="0" presId="urn:microsoft.com/office/officeart/2005/8/layout/target3"/>
    <dgm:cxn modelId="{6DE6DBE1-484E-414E-9FB7-CA21E302BBFF}" type="presOf" srcId="{EBC41103-E2E5-4D48-9B4B-425520D3D098}" destId="{50C2F88D-8688-44C2-A854-691F34009D3B}" srcOrd="0" destOrd="0" presId="urn:microsoft.com/office/officeart/2005/8/layout/target3"/>
    <dgm:cxn modelId="{F31C57C0-209B-414F-A2F3-950C84AB819E}" type="presOf" srcId="{445C7998-7549-48B0-BD68-D4F0167F02E5}" destId="{4D19AB04-24FA-40C2-B203-52AE3D15E171}" srcOrd="1" destOrd="0" presId="urn:microsoft.com/office/officeart/2005/8/layout/target3"/>
    <dgm:cxn modelId="{B76A2EB9-4571-41A2-8051-27674BB35649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1089E7D5-9974-4895-B140-7542BBCE701D}" type="presOf" srcId="{C73C7642-F245-4585-8F88-243F9FAEF6CA}" destId="{AA41A67C-3D3F-4AE9-9E0F-5D7F7BB2E741}" srcOrd="1" destOrd="0" presId="urn:microsoft.com/office/officeart/2005/8/layout/target3"/>
    <dgm:cxn modelId="{D8601B2E-C229-47D8-9B35-01DBB1489A56}" type="presOf" srcId="{019433A1-1324-4DE1-9E6F-32B851095F74}" destId="{E7297F21-D4FD-4A41-AE58-814D01A6B5E7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643906F-C481-40EA-AB75-C775048995EC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6EEDF8E-8A43-4C5A-B5E4-7F5AD4B55C6A}" type="presOf" srcId="{FBBFC3EA-9D9D-4F3A-BEA6-9C2C0E46BF20}" destId="{832BF48F-0145-4429-9E02-8FCA946CCE9E}" srcOrd="1" destOrd="0" presId="urn:microsoft.com/office/officeart/2005/8/layout/target3"/>
    <dgm:cxn modelId="{468728D2-11B5-4B60-AA54-BC42668811ED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EB4C0A6-EC21-4B9B-8894-8B7F60161E6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E7D0A0C-4073-48C4-9AF1-453FE4482308}" type="presOf" srcId="{EBC41103-E2E5-4D48-9B4B-425520D3D098}" destId="{F969C235-9271-4D34-B740-D627A121CAD0}" srcOrd="1" destOrd="0" presId="urn:microsoft.com/office/officeart/2005/8/layout/target3"/>
    <dgm:cxn modelId="{EB542206-C6FC-461B-B27A-A3D8BE81536C}" type="presParOf" srcId="{71045F8C-00FA-488E-A7BD-E2E6753D979D}" destId="{3577EC6B-C980-4F34-8C69-4365E7B8FC8C}" srcOrd="0" destOrd="0" presId="urn:microsoft.com/office/officeart/2005/8/layout/target3"/>
    <dgm:cxn modelId="{1A385DF8-3DA6-4E06-83BB-8216F876D16B}" type="presParOf" srcId="{71045F8C-00FA-488E-A7BD-E2E6753D979D}" destId="{6940EB87-DC1D-4BC3-9408-9AC2E1FFC039}" srcOrd="1" destOrd="0" presId="urn:microsoft.com/office/officeart/2005/8/layout/target3"/>
    <dgm:cxn modelId="{B417973C-E3F1-4BD8-B322-FA79031AEE33}" type="presParOf" srcId="{71045F8C-00FA-488E-A7BD-E2E6753D979D}" destId="{BC35EE03-4121-4EF9-923D-7CB6D30D358D}" srcOrd="2" destOrd="0" presId="urn:microsoft.com/office/officeart/2005/8/layout/target3"/>
    <dgm:cxn modelId="{2FB6AE23-F6D5-4207-BCDC-DAB6404939E3}" type="presParOf" srcId="{71045F8C-00FA-488E-A7BD-E2E6753D979D}" destId="{C95EEA27-3CBF-4645-A92D-9D8AF5C1CBFC}" srcOrd="3" destOrd="0" presId="urn:microsoft.com/office/officeart/2005/8/layout/target3"/>
    <dgm:cxn modelId="{A79EEC08-1C82-48EC-BBBE-03B1C331A00F}" type="presParOf" srcId="{71045F8C-00FA-488E-A7BD-E2E6753D979D}" destId="{851BB866-B6AE-4566-893F-4C635BA974FC}" srcOrd="4" destOrd="0" presId="urn:microsoft.com/office/officeart/2005/8/layout/target3"/>
    <dgm:cxn modelId="{CA269440-0351-4C42-B643-2EF1ED36AF76}" type="presParOf" srcId="{71045F8C-00FA-488E-A7BD-E2E6753D979D}" destId="{643EA938-EDE0-4533-ACCC-D2BD6F3A527C}" srcOrd="5" destOrd="0" presId="urn:microsoft.com/office/officeart/2005/8/layout/target3"/>
    <dgm:cxn modelId="{A4FB6F87-08C6-4642-B9A8-BCC12D8EB76F}" type="presParOf" srcId="{71045F8C-00FA-488E-A7BD-E2E6753D979D}" destId="{92F31B18-D66D-4CC7-89B9-378928DE877D}" srcOrd="6" destOrd="0" presId="urn:microsoft.com/office/officeart/2005/8/layout/target3"/>
    <dgm:cxn modelId="{DB8F18C4-05F4-4B76-8711-608AB9098955}" type="presParOf" srcId="{71045F8C-00FA-488E-A7BD-E2E6753D979D}" destId="{902074E1-B931-4618-97F1-FADBE82E9C3C}" srcOrd="7" destOrd="0" presId="urn:microsoft.com/office/officeart/2005/8/layout/target3"/>
    <dgm:cxn modelId="{CBE7C200-7023-4490-8870-431D1BD061F5}" type="presParOf" srcId="{71045F8C-00FA-488E-A7BD-E2E6753D979D}" destId="{A3817367-F2BC-482F-8832-FA00B51DCCF3}" srcOrd="8" destOrd="0" presId="urn:microsoft.com/office/officeart/2005/8/layout/target3"/>
    <dgm:cxn modelId="{7D0267C0-066B-4C2A-B30A-AD428EE41CE2}" type="presParOf" srcId="{71045F8C-00FA-488E-A7BD-E2E6753D979D}" destId="{626ABFF6-56C8-4386-B662-68EC364EED9D}" srcOrd="9" destOrd="0" presId="urn:microsoft.com/office/officeart/2005/8/layout/target3"/>
    <dgm:cxn modelId="{94E7BECA-E9E2-4F86-A83C-0988CF76BC3A}" type="presParOf" srcId="{71045F8C-00FA-488E-A7BD-E2E6753D979D}" destId="{6DB11F1C-D028-4800-9625-6611CA9DE6D4}" srcOrd="10" destOrd="0" presId="urn:microsoft.com/office/officeart/2005/8/layout/target3"/>
    <dgm:cxn modelId="{69AADDD8-C939-43A6-A317-2BA72FEFED10}" type="presParOf" srcId="{71045F8C-00FA-488E-A7BD-E2E6753D979D}" destId="{CDED6FE3-AD8F-4ACC-B6B8-710EDDD97598}" srcOrd="11" destOrd="0" presId="urn:microsoft.com/office/officeart/2005/8/layout/target3"/>
    <dgm:cxn modelId="{7CC255B8-5404-4CEC-BA2D-D9CB494681E1}" type="presParOf" srcId="{71045F8C-00FA-488E-A7BD-E2E6753D979D}" destId="{397AC6D7-84A6-4150-958F-83C92D9ACF38}" srcOrd="12" destOrd="0" presId="urn:microsoft.com/office/officeart/2005/8/layout/target3"/>
    <dgm:cxn modelId="{998D21F0-77E2-47C7-999B-F3A2E721A919}" type="presParOf" srcId="{71045F8C-00FA-488E-A7BD-E2E6753D979D}" destId="{D7419528-33A6-416D-9E64-B3F7915C5149}" srcOrd="13" destOrd="0" presId="urn:microsoft.com/office/officeart/2005/8/layout/target3"/>
    <dgm:cxn modelId="{07DAD667-913B-4152-ADA5-14AFA71CE6C2}" type="presParOf" srcId="{71045F8C-00FA-488E-A7BD-E2E6753D979D}" destId="{97289DF2-90F4-4EC2-A9FC-633B00BAB610}" srcOrd="14" destOrd="0" presId="urn:microsoft.com/office/officeart/2005/8/layout/target3"/>
    <dgm:cxn modelId="{079B7944-406B-4B7E-89EE-A096A4107D1B}" type="presParOf" srcId="{71045F8C-00FA-488E-A7BD-E2E6753D979D}" destId="{234EBA9D-95B4-4C20-A84E-6F65F1085DC6}" srcOrd="15" destOrd="0" presId="urn:microsoft.com/office/officeart/2005/8/layout/target3"/>
    <dgm:cxn modelId="{A48664F1-D155-4886-B4B8-3E0B71971EF7}" type="presParOf" srcId="{71045F8C-00FA-488E-A7BD-E2E6753D979D}" destId="{12255512-213F-41DF-90A6-8B4CD74A2B52}" srcOrd="16" destOrd="0" presId="urn:microsoft.com/office/officeart/2005/8/layout/target3"/>
    <dgm:cxn modelId="{DA5422C8-9591-4F6B-87A4-59188BC741F9}" type="presParOf" srcId="{71045F8C-00FA-488E-A7BD-E2E6753D979D}" destId="{50C2F88D-8688-44C2-A854-691F34009D3B}" srcOrd="17" destOrd="0" presId="urn:microsoft.com/office/officeart/2005/8/layout/target3"/>
    <dgm:cxn modelId="{13586BF0-377D-430F-B9DC-F42E7D86190A}" type="presParOf" srcId="{71045F8C-00FA-488E-A7BD-E2E6753D979D}" destId="{4D19AB04-24FA-40C2-B203-52AE3D15E171}" srcOrd="18" destOrd="0" presId="urn:microsoft.com/office/officeart/2005/8/layout/target3"/>
    <dgm:cxn modelId="{7E16A27E-C03B-4471-B57A-E6E1EF470FE7}" type="presParOf" srcId="{71045F8C-00FA-488E-A7BD-E2E6753D979D}" destId="{832BF48F-0145-4429-9E02-8FCA946CCE9E}" srcOrd="19" destOrd="0" presId="urn:microsoft.com/office/officeart/2005/8/layout/target3"/>
    <dgm:cxn modelId="{CFC64AF6-69E6-4C32-8853-41F3B381FCE3}" type="presParOf" srcId="{71045F8C-00FA-488E-A7BD-E2E6753D979D}" destId="{E7297F21-D4FD-4A41-AE58-814D01A6B5E7}" srcOrd="20" destOrd="0" presId="urn:microsoft.com/office/officeart/2005/8/layout/target3"/>
    <dgm:cxn modelId="{D40D1B41-D5E4-476C-8766-AA70CE04D4A1}" type="presParOf" srcId="{71045F8C-00FA-488E-A7BD-E2E6753D979D}" destId="{F69A1436-182C-465B-AD7F-FE48E0C090C1}" srcOrd="21" destOrd="0" presId="urn:microsoft.com/office/officeart/2005/8/layout/target3"/>
    <dgm:cxn modelId="{05B3168A-FCF2-4EA5-B749-80FB79DB69AC}" type="presParOf" srcId="{71045F8C-00FA-488E-A7BD-E2E6753D979D}" destId="{AA41A67C-3D3F-4AE9-9E0F-5D7F7BB2E741}" srcOrd="22" destOrd="0" presId="urn:microsoft.com/office/officeart/2005/8/layout/target3"/>
    <dgm:cxn modelId="{D0C275B8-0501-4428-A184-1ECDD8BF5C3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Marie </a:t>
          </a:r>
          <a:r>
            <a:rPr lang="cs-CZ" sz="1400" kern="1200" smtClean="0"/>
            <a:t>Schröpferová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VY_52_INOVACE_23</a:t>
          </a:r>
          <a:r>
            <a:rPr lang="cs-CZ" sz="1400" kern="1200" dirty="0" smtClean="0"/>
            <a:t>_ </a:t>
          </a:r>
          <a:r>
            <a:rPr lang="cs-CZ" sz="1400" kern="1200" dirty="0" err="1" smtClean="0"/>
            <a:t>Testík</a:t>
          </a:r>
          <a:r>
            <a:rPr lang="cs-CZ" sz="1400" kern="1200" dirty="0" smtClean="0"/>
            <a:t> 2.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pro  4. a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Testík</a:t>
          </a:r>
          <a:r>
            <a:rPr lang="cs-CZ" sz="1400" kern="1200" dirty="0" smtClean="0"/>
            <a:t> 2.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115B3-0A8E-47CD-A956-E65724A1F8D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4AA1-CC4E-4C65-B9F9-25279C092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6598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115B3-0A8E-47CD-A956-E65724A1F8D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4AA1-CC4E-4C65-B9F9-25279C092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8645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115B3-0A8E-47CD-A956-E65724A1F8D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4AA1-CC4E-4C65-B9F9-25279C092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080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115B3-0A8E-47CD-A956-E65724A1F8D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4AA1-CC4E-4C65-B9F9-25279C092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307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115B3-0A8E-47CD-A956-E65724A1F8D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4AA1-CC4E-4C65-B9F9-25279C092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744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115B3-0A8E-47CD-A956-E65724A1F8D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4AA1-CC4E-4C65-B9F9-25279C092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085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115B3-0A8E-47CD-A956-E65724A1F8D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4AA1-CC4E-4C65-B9F9-25279C092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410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115B3-0A8E-47CD-A956-E65724A1F8D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4AA1-CC4E-4C65-B9F9-25279C092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875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115B3-0A8E-47CD-A956-E65724A1F8D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4AA1-CC4E-4C65-B9F9-25279C092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24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115B3-0A8E-47CD-A956-E65724A1F8D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4AA1-CC4E-4C65-B9F9-25279C092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651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115B3-0A8E-47CD-A956-E65724A1F8D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4AA1-CC4E-4C65-B9F9-25279C092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857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C115B3-0A8E-47CD-A956-E65724A1F8D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744AA1-CC4E-4C65-B9F9-25279C092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748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3173208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784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66051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                    </a:t>
            </a:r>
            <a:r>
              <a:rPr lang="cs-CZ" sz="3200" u="sng" dirty="0" smtClean="0"/>
              <a:t>ANOTACE:</a:t>
            </a:r>
            <a:endParaRPr lang="cs-CZ" sz="3200" dirty="0" smtClean="0"/>
          </a:p>
          <a:p>
            <a:endParaRPr lang="cs-CZ" sz="3200" u="sng" dirty="0"/>
          </a:p>
          <a:p>
            <a:pPr marL="342900" indent="-342900">
              <a:buFontTx/>
              <a:buChar char="-"/>
            </a:pPr>
            <a:r>
              <a:rPr lang="cs-CZ" sz="3200" dirty="0" smtClean="0"/>
              <a:t>Pro 5. ročník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Pracovní list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Inovace : motivace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Pracovní list podporuje aktivní zopakování učiva  </a:t>
            </a:r>
          </a:p>
        </p:txBody>
      </p:sp>
    </p:spTree>
    <p:extLst>
      <p:ext uri="{BB962C8B-B14F-4D97-AF65-F5344CB8AC3E}">
        <p14:creationId xmlns:p14="http://schemas.microsoft.com/office/powerpoint/2010/main" val="2617113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92696"/>
            <a:ext cx="3650679" cy="53860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Doplň jméno vynálezce:</a:t>
            </a:r>
          </a:p>
          <a:p>
            <a:endParaRPr lang="cs-CZ" sz="2800" u="sng" dirty="0"/>
          </a:p>
          <a:p>
            <a:pPr marL="514350" indent="-514350">
              <a:buAutoNum type="arabicPeriod"/>
            </a:pPr>
            <a:r>
              <a:rPr lang="cs-CZ" sz="3200" dirty="0" smtClean="0"/>
              <a:t>Lodní šroub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smtClean="0"/>
              <a:t>Bleskosvod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smtClean="0"/>
              <a:t>Ruchadlo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smtClean="0"/>
              <a:t>Parovůz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smtClean="0"/>
              <a:t>Oblouková lampa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66122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6691" y="404664"/>
            <a:ext cx="8105680" cy="5447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			</a:t>
            </a:r>
            <a:r>
              <a:rPr lang="cs-CZ" sz="3200" u="sng" dirty="0" smtClean="0"/>
              <a:t>ŘEŠENÍ:</a:t>
            </a:r>
          </a:p>
          <a:p>
            <a:endParaRPr lang="cs-CZ" sz="2800" u="sng" dirty="0"/>
          </a:p>
          <a:p>
            <a:pPr marL="514350" indent="-514350">
              <a:buAutoNum type="arabicPeriod"/>
            </a:pPr>
            <a:r>
              <a:rPr lang="cs-CZ" sz="3200" dirty="0" smtClean="0"/>
              <a:t>Lodní šroub		…	Josef Ressel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smtClean="0"/>
              <a:t>Bleskosvod		…	Prokop Diviš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smtClean="0"/>
              <a:t>Ruchadlo		…	bratranci Veverkové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smtClean="0"/>
              <a:t>Parovůz			…	Josef Božek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smtClean="0"/>
              <a:t>Oblouková lampa	…	František Křižík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16699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78</Words>
  <Application>Microsoft Office PowerPoint</Application>
  <PresentationFormat>Předvádění na obrazovce (4:3)</PresentationFormat>
  <Paragraphs>34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schropferova marie</dc:creator>
  <cp:lastModifiedBy>schropferova marie</cp:lastModifiedBy>
  <cp:revision>5</cp:revision>
  <dcterms:created xsi:type="dcterms:W3CDTF">2012-04-08T12:35:26Z</dcterms:created>
  <dcterms:modified xsi:type="dcterms:W3CDTF">2012-04-16T20:07:22Z</dcterms:modified>
</cp:coreProperties>
</file>