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3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smtClean="0"/>
            <a:t>Vlaštovka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dirty="0" smtClean="0"/>
            <a:t>Přírodověda </a:t>
          </a:r>
          <a:r>
            <a:rPr lang="cs-CZ" dirty="0" smtClean="0"/>
            <a:t>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VY_52_INOVACE_27_Vlaštovka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27B391-166E-4ECE-A3FC-6A0D05533D4F}" type="presOf" srcId="{FBBFC3EA-9D9D-4F3A-BEA6-9C2C0E46BF20}" destId="{832BF48F-0145-4429-9E02-8FCA946CCE9E}" srcOrd="1" destOrd="0" presId="urn:microsoft.com/office/officeart/2005/8/layout/target3"/>
    <dgm:cxn modelId="{1FFE8450-2699-439B-9F95-9DB73E80E263}" type="presOf" srcId="{445C7998-7549-48B0-BD68-D4F0167F02E5}" destId="{BC35EE03-4121-4EF9-923D-7CB6D30D358D}" srcOrd="0" destOrd="0" presId="urn:microsoft.com/office/officeart/2005/8/layout/target3"/>
    <dgm:cxn modelId="{8001E659-66E3-4A17-A128-11509641B443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BCDEEB2-5822-4D9E-8D95-B6C5D9A2E1C1}" type="presOf" srcId="{445C7998-7549-48B0-BD68-D4F0167F02E5}" destId="{4D19AB04-24FA-40C2-B203-52AE3D15E171}" srcOrd="1" destOrd="0" presId="urn:microsoft.com/office/officeart/2005/8/layout/target3"/>
    <dgm:cxn modelId="{2AE78884-194B-41FC-B89B-540E92A35BDA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DEFE3E-27E1-49B4-A2FC-1DA4387E0F25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8C9673B-7767-4217-9C8E-102D3F061DD1}" type="presOf" srcId="{019433A1-1324-4DE1-9E6F-32B851095F74}" destId="{A3817367-F2BC-482F-8832-FA00B51DCCF3}" srcOrd="0" destOrd="0" presId="urn:microsoft.com/office/officeart/2005/8/layout/target3"/>
    <dgm:cxn modelId="{811938EC-E328-4E27-A5CC-A3D061699326}" type="presOf" srcId="{FBBFC3EA-9D9D-4F3A-BEA6-9C2C0E46BF20}" destId="{643EA938-EDE0-4533-ACCC-D2BD6F3A527C}" srcOrd="0" destOrd="0" presId="urn:microsoft.com/office/officeart/2005/8/layout/target3"/>
    <dgm:cxn modelId="{9DF79889-021D-429C-ACDC-FB1E9B3E5BA5}" type="presOf" srcId="{DAEA276B-ECF9-46F6-A7D3-4693B2D32BC4}" destId="{F69A1436-182C-465B-AD7F-FE48E0C090C1}" srcOrd="1" destOrd="0" presId="urn:microsoft.com/office/officeart/2005/8/layout/target3"/>
    <dgm:cxn modelId="{3FE2618B-78BF-4078-9475-81C4B9B646D3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D04A56F-BF79-4B14-BA9A-C1BD6A25401A}" type="presOf" srcId="{C73C7642-F245-4585-8F88-243F9FAEF6CA}" destId="{AA41A67C-3D3F-4AE9-9E0F-5D7F7BB2E741}" srcOrd="1" destOrd="0" presId="urn:microsoft.com/office/officeart/2005/8/layout/target3"/>
    <dgm:cxn modelId="{4C535B07-BCE8-4EED-9DDA-ECB170D164FB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685D624-306E-48EB-9577-8F7290BBAC74}" type="presOf" srcId="{EBC41103-E2E5-4D48-9B4B-425520D3D098}" destId="{50C2F88D-8688-44C2-A854-691F34009D3B}" srcOrd="0" destOrd="0" presId="urn:microsoft.com/office/officeart/2005/8/layout/target3"/>
    <dgm:cxn modelId="{CAEC3364-A615-4290-B96F-93DD1B5B185B}" type="presParOf" srcId="{71045F8C-00FA-488E-A7BD-E2E6753D979D}" destId="{3577EC6B-C980-4F34-8C69-4365E7B8FC8C}" srcOrd="0" destOrd="0" presId="urn:microsoft.com/office/officeart/2005/8/layout/target3"/>
    <dgm:cxn modelId="{9502F055-D5C2-4DC6-8BC9-6D6075E5F435}" type="presParOf" srcId="{71045F8C-00FA-488E-A7BD-E2E6753D979D}" destId="{6940EB87-DC1D-4BC3-9408-9AC2E1FFC039}" srcOrd="1" destOrd="0" presId="urn:microsoft.com/office/officeart/2005/8/layout/target3"/>
    <dgm:cxn modelId="{09B8F71F-6D5F-4EE8-AFF1-DAA6DC392F4C}" type="presParOf" srcId="{71045F8C-00FA-488E-A7BD-E2E6753D979D}" destId="{BC35EE03-4121-4EF9-923D-7CB6D30D358D}" srcOrd="2" destOrd="0" presId="urn:microsoft.com/office/officeart/2005/8/layout/target3"/>
    <dgm:cxn modelId="{3B3EA8C8-C08D-4A6D-A282-AA52111D99D1}" type="presParOf" srcId="{71045F8C-00FA-488E-A7BD-E2E6753D979D}" destId="{C95EEA27-3CBF-4645-A92D-9D8AF5C1CBFC}" srcOrd="3" destOrd="0" presId="urn:microsoft.com/office/officeart/2005/8/layout/target3"/>
    <dgm:cxn modelId="{1F2429DE-4A5E-46C8-BF47-BEC3CB42B4EC}" type="presParOf" srcId="{71045F8C-00FA-488E-A7BD-E2E6753D979D}" destId="{851BB866-B6AE-4566-893F-4C635BA974FC}" srcOrd="4" destOrd="0" presId="urn:microsoft.com/office/officeart/2005/8/layout/target3"/>
    <dgm:cxn modelId="{75786B07-3023-440D-A17F-58986A38FD93}" type="presParOf" srcId="{71045F8C-00FA-488E-A7BD-E2E6753D979D}" destId="{643EA938-EDE0-4533-ACCC-D2BD6F3A527C}" srcOrd="5" destOrd="0" presId="urn:microsoft.com/office/officeart/2005/8/layout/target3"/>
    <dgm:cxn modelId="{61B01DB7-AA4F-4B23-8F95-759537258E23}" type="presParOf" srcId="{71045F8C-00FA-488E-A7BD-E2E6753D979D}" destId="{92F31B18-D66D-4CC7-89B9-378928DE877D}" srcOrd="6" destOrd="0" presId="urn:microsoft.com/office/officeart/2005/8/layout/target3"/>
    <dgm:cxn modelId="{94DD1C31-718C-46A6-ACD3-4D82496227B8}" type="presParOf" srcId="{71045F8C-00FA-488E-A7BD-E2E6753D979D}" destId="{902074E1-B931-4618-97F1-FADBE82E9C3C}" srcOrd="7" destOrd="0" presId="urn:microsoft.com/office/officeart/2005/8/layout/target3"/>
    <dgm:cxn modelId="{4CC00878-0A82-49FC-991F-3E3742AF01B7}" type="presParOf" srcId="{71045F8C-00FA-488E-A7BD-E2E6753D979D}" destId="{A3817367-F2BC-482F-8832-FA00B51DCCF3}" srcOrd="8" destOrd="0" presId="urn:microsoft.com/office/officeart/2005/8/layout/target3"/>
    <dgm:cxn modelId="{35C797E2-5BD0-438B-B07C-FFE6F3E6493E}" type="presParOf" srcId="{71045F8C-00FA-488E-A7BD-E2E6753D979D}" destId="{626ABFF6-56C8-4386-B662-68EC364EED9D}" srcOrd="9" destOrd="0" presId="urn:microsoft.com/office/officeart/2005/8/layout/target3"/>
    <dgm:cxn modelId="{D4CE2512-BD4E-4194-B26B-2A6CD6205618}" type="presParOf" srcId="{71045F8C-00FA-488E-A7BD-E2E6753D979D}" destId="{6DB11F1C-D028-4800-9625-6611CA9DE6D4}" srcOrd="10" destOrd="0" presId="urn:microsoft.com/office/officeart/2005/8/layout/target3"/>
    <dgm:cxn modelId="{FA43AEBC-1198-4307-9A73-8CD182865062}" type="presParOf" srcId="{71045F8C-00FA-488E-A7BD-E2E6753D979D}" destId="{CDED6FE3-AD8F-4ACC-B6B8-710EDDD97598}" srcOrd="11" destOrd="0" presId="urn:microsoft.com/office/officeart/2005/8/layout/target3"/>
    <dgm:cxn modelId="{2D887609-87FB-4858-B096-EF63CE160849}" type="presParOf" srcId="{71045F8C-00FA-488E-A7BD-E2E6753D979D}" destId="{397AC6D7-84A6-4150-958F-83C92D9ACF38}" srcOrd="12" destOrd="0" presId="urn:microsoft.com/office/officeart/2005/8/layout/target3"/>
    <dgm:cxn modelId="{AE4A229D-C1C1-4BA7-B7FD-AC7E34873848}" type="presParOf" srcId="{71045F8C-00FA-488E-A7BD-E2E6753D979D}" destId="{D7419528-33A6-416D-9E64-B3F7915C5149}" srcOrd="13" destOrd="0" presId="urn:microsoft.com/office/officeart/2005/8/layout/target3"/>
    <dgm:cxn modelId="{6AFBECAB-C98A-4AC2-B0C3-A88005738BD8}" type="presParOf" srcId="{71045F8C-00FA-488E-A7BD-E2E6753D979D}" destId="{97289DF2-90F4-4EC2-A9FC-633B00BAB610}" srcOrd="14" destOrd="0" presId="urn:microsoft.com/office/officeart/2005/8/layout/target3"/>
    <dgm:cxn modelId="{6A76D826-BB73-4A12-94F5-296235FEC54C}" type="presParOf" srcId="{71045F8C-00FA-488E-A7BD-E2E6753D979D}" destId="{234EBA9D-95B4-4C20-A84E-6F65F1085DC6}" srcOrd="15" destOrd="0" presId="urn:microsoft.com/office/officeart/2005/8/layout/target3"/>
    <dgm:cxn modelId="{71F32299-E4DD-45DA-A31F-C70B0E645412}" type="presParOf" srcId="{71045F8C-00FA-488E-A7BD-E2E6753D979D}" destId="{12255512-213F-41DF-90A6-8B4CD74A2B52}" srcOrd="16" destOrd="0" presId="urn:microsoft.com/office/officeart/2005/8/layout/target3"/>
    <dgm:cxn modelId="{D888109E-BB4E-4AC7-81E1-38D6911D75D7}" type="presParOf" srcId="{71045F8C-00FA-488E-A7BD-E2E6753D979D}" destId="{50C2F88D-8688-44C2-A854-691F34009D3B}" srcOrd="17" destOrd="0" presId="urn:microsoft.com/office/officeart/2005/8/layout/target3"/>
    <dgm:cxn modelId="{D21BF3CA-DDCE-4737-8C3A-DBD6B61B40EF}" type="presParOf" srcId="{71045F8C-00FA-488E-A7BD-E2E6753D979D}" destId="{4D19AB04-24FA-40C2-B203-52AE3D15E171}" srcOrd="18" destOrd="0" presId="urn:microsoft.com/office/officeart/2005/8/layout/target3"/>
    <dgm:cxn modelId="{D596FF9C-ABFA-48A0-A568-1BA0E88DAAED}" type="presParOf" srcId="{71045F8C-00FA-488E-A7BD-E2E6753D979D}" destId="{832BF48F-0145-4429-9E02-8FCA946CCE9E}" srcOrd="19" destOrd="0" presId="urn:microsoft.com/office/officeart/2005/8/layout/target3"/>
    <dgm:cxn modelId="{C8B4A61B-05C7-47B2-8DF3-830A45EA9BD0}" type="presParOf" srcId="{71045F8C-00FA-488E-A7BD-E2E6753D979D}" destId="{E7297F21-D4FD-4A41-AE58-814D01A6B5E7}" srcOrd="20" destOrd="0" presId="urn:microsoft.com/office/officeart/2005/8/layout/target3"/>
    <dgm:cxn modelId="{71FE0617-C95B-47BC-B4BD-1D73103874AF}" type="presParOf" srcId="{71045F8C-00FA-488E-A7BD-E2E6753D979D}" destId="{F69A1436-182C-465B-AD7F-FE48E0C090C1}" srcOrd="21" destOrd="0" presId="urn:microsoft.com/office/officeart/2005/8/layout/target3"/>
    <dgm:cxn modelId="{18187B9C-1805-45DB-BE7E-A7B27033F558}" type="presParOf" srcId="{71045F8C-00FA-488E-A7BD-E2E6753D979D}" destId="{AA41A67C-3D3F-4AE9-9E0F-5D7F7BB2E741}" srcOrd="22" destOrd="0" presId="urn:microsoft.com/office/officeart/2005/8/layout/target3"/>
    <dgm:cxn modelId="{6552604D-8E32-4305-98BA-D50AAC2D3C1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VY_52_INOVACE_27_Vlaštovka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dirty="0" smtClean="0"/>
            <a:t>Přírodověda </a:t>
          </a:r>
          <a:r>
            <a:rPr lang="cs-CZ" sz="1400" kern="1200" dirty="0" smtClean="0"/>
            <a:t>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smtClean="0"/>
            <a:t>Vlaštovka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68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973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87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40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77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829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741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301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44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89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496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2D03E-9D16-4E4C-8B51-A1D6E4B532D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6B94A-F32A-4F59-927E-4E34E4E73E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280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2492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71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86183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ANOTACE</a:t>
            </a:r>
          </a:p>
          <a:p>
            <a:endParaRPr lang="cs-CZ" sz="2800" u="sng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Pro 4. ročník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Pracovní list  /křížovka/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Inovace: aktivita, motivace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Pracovní list slouží k aktivnímu vyvození nové látky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034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32130"/>
            <a:ext cx="6188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Názvy  zjištěných  živočichů  doplň  do  křížovky :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4574" y="996089"/>
            <a:ext cx="7943649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všežravec, silná kusadla, čistí les, sní velké množství potravy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m</a:t>
            </a:r>
            <a:r>
              <a:rPr lang="cs-CZ" sz="2000" dirty="0" smtClean="0"/>
              <a:t>asožravec, nora s několika východy, vzteklina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n</a:t>
            </a:r>
            <a:r>
              <a:rPr lang="cs-CZ" sz="2000" dirty="0" smtClean="0"/>
              <a:t>ekrmivý pták, plovací blány, loví čvachtáním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d</a:t>
            </a:r>
            <a:r>
              <a:rPr lang="cs-CZ" sz="2000" dirty="0" smtClean="0"/>
              <a:t>ravá ryba, ostré a dozadu zahnuté zuby, připomíná kus dřeva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ž</a:t>
            </a:r>
            <a:r>
              <a:rPr lang="cs-CZ" sz="2000" dirty="0" smtClean="0"/>
              <a:t>ije v čisté a tekoucí vodě, loví hmyz nad hladinou, výskok až 1m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d</a:t>
            </a:r>
            <a:r>
              <a:rPr lang="cs-CZ" sz="2000" dirty="0" smtClean="0"/>
              <a:t>louhé zadní nohy, pulec, plovací blány, zelený, hnědý, skřehotavý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o</a:t>
            </a:r>
            <a:r>
              <a:rPr lang="cs-CZ" sz="2000" dirty="0" smtClean="0"/>
              <a:t>cas jako padák a kormidlo, nepřítelem je kuna, hnízdo v dutině stromu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s</a:t>
            </a:r>
            <a:r>
              <a:rPr lang="cs-CZ" sz="2000" dirty="0" smtClean="0"/>
              <a:t>těhovavý pták, nestaví hnízdo , užitečný pták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/>
            </a:pPr>
            <a:r>
              <a:rPr lang="cs-CZ" sz="2000" dirty="0"/>
              <a:t>š</a:t>
            </a:r>
            <a:r>
              <a:rPr lang="cs-CZ" sz="2000" dirty="0" smtClean="0"/>
              <a:t>upiny, žábry, hmatové vousy, vánoce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18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1194040"/>
              </p:ext>
            </p:extLst>
          </p:nvPr>
        </p:nvGraphicFramePr>
        <p:xfrm>
          <a:off x="1115616" y="980732"/>
          <a:ext cx="7272810" cy="54005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</a:tblGrid>
              <a:tr h="600066"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   1.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2800" baseline="0" dirty="0" smtClean="0"/>
                        <a:t> 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sz="2800" baseline="0" dirty="0" smtClean="0"/>
                        <a:t> 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259632" y="18864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Doplň  názvy  živočichů  podle  daných  indicií </a:t>
            </a:r>
            <a:r>
              <a:rPr lang="cs-CZ" sz="2400" dirty="0" smtClean="0"/>
              <a:t>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7348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819308"/>
              </p:ext>
            </p:extLst>
          </p:nvPr>
        </p:nvGraphicFramePr>
        <p:xfrm>
          <a:off x="1115616" y="980732"/>
          <a:ext cx="7272810" cy="54005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</a:tblGrid>
              <a:tr h="600066"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   1.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 M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2800" baseline="0" dirty="0" smtClean="0"/>
                        <a:t> 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 K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3200" dirty="0" smtClean="0"/>
                        <a:t>CH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Š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3200" dirty="0" smtClean="0"/>
                        <a:t> A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sz="2800" baseline="0" dirty="0" smtClean="0"/>
                        <a:t> 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3200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R   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H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E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R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3200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3200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915816" y="18864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ŘEŠENÍ: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417862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340</Words>
  <Application>Microsoft Office PowerPoint</Application>
  <PresentationFormat>Předvádění na obrazovce (4:3)</PresentationFormat>
  <Paragraphs>103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17</cp:revision>
  <dcterms:created xsi:type="dcterms:W3CDTF">2012-04-08T12:38:10Z</dcterms:created>
  <dcterms:modified xsi:type="dcterms:W3CDTF">2012-05-29T20:21:45Z</dcterms:modified>
</cp:coreProperties>
</file>