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6" r:id="rId3"/>
    <p:sldId id="267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CAC247-2205-44E9-84DA-1AFE5CDBBD64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F8F23E1-01DE-4B90-8C3D-9EC9BDF05271}">
      <dgm:prSet phldrT="[Text]"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cs-CZ" sz="2800" dirty="0" smtClean="0"/>
            <a:t>konzumenti</a:t>
          </a:r>
          <a:endParaRPr lang="cs-CZ" sz="2800" dirty="0"/>
        </a:p>
      </dgm:t>
    </dgm:pt>
    <dgm:pt modelId="{F47A53D5-071D-4C84-8BF5-7189837C7588}" type="parTrans" cxnId="{720D5928-5850-4AA1-B7D0-85526601DAB4}">
      <dgm:prSet/>
      <dgm:spPr/>
      <dgm:t>
        <a:bodyPr/>
        <a:lstStyle/>
        <a:p>
          <a:endParaRPr lang="cs-CZ"/>
        </a:p>
      </dgm:t>
    </dgm:pt>
    <dgm:pt modelId="{2029263C-157E-4693-8AD7-D3C4F21CE01D}" type="sibTrans" cxnId="{720D5928-5850-4AA1-B7D0-85526601DAB4}">
      <dgm:prSet/>
      <dgm:spPr>
        <a:solidFill>
          <a:srgbClr val="FF0000"/>
        </a:solidFill>
      </dgm:spPr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054F9C35-9F4F-414C-B1E1-3D3370B3C6AC}">
      <dgm:prSet phldrT="[Text]"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cs-CZ" sz="2800" dirty="0" smtClean="0"/>
            <a:t>rozkladači</a:t>
          </a:r>
          <a:endParaRPr lang="cs-CZ" sz="2800" dirty="0"/>
        </a:p>
      </dgm:t>
    </dgm:pt>
    <dgm:pt modelId="{D6AE45DE-6CD8-4C84-AD9D-1EEFB20184FB}" type="parTrans" cxnId="{55E1A5D2-FA49-427E-A892-8037DDFF454F}">
      <dgm:prSet/>
      <dgm:spPr/>
      <dgm:t>
        <a:bodyPr/>
        <a:lstStyle/>
        <a:p>
          <a:endParaRPr lang="cs-CZ"/>
        </a:p>
      </dgm:t>
    </dgm:pt>
    <dgm:pt modelId="{FED7E470-DFF1-4B76-AC71-B5FA6B0133A4}" type="sibTrans" cxnId="{55E1A5D2-FA49-427E-A892-8037DDFF454F}">
      <dgm:prSet/>
      <dgm:spPr>
        <a:solidFill>
          <a:srgbClr val="FF0000"/>
        </a:solidFill>
      </dgm:spPr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C6A37788-58C1-4909-A35C-705B24F479FC}">
      <dgm:prSet phldrT="[Text]"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cs-CZ" sz="2800" dirty="0" smtClean="0"/>
            <a:t>producenti</a:t>
          </a:r>
          <a:endParaRPr lang="cs-CZ" sz="2800" dirty="0"/>
        </a:p>
      </dgm:t>
    </dgm:pt>
    <dgm:pt modelId="{DEA7EAB6-17D7-4506-8D09-A0B171880B7D}" type="parTrans" cxnId="{A50EADF0-9EBD-4295-8B8C-4BFAA1C4EA6B}">
      <dgm:prSet/>
      <dgm:spPr/>
      <dgm:t>
        <a:bodyPr/>
        <a:lstStyle/>
        <a:p>
          <a:endParaRPr lang="cs-CZ"/>
        </a:p>
      </dgm:t>
    </dgm:pt>
    <dgm:pt modelId="{515E223F-6020-4DBA-9223-8CA21F563C78}" type="sibTrans" cxnId="{A50EADF0-9EBD-4295-8B8C-4BFAA1C4EA6B}">
      <dgm:prSet/>
      <dgm:spPr>
        <a:solidFill>
          <a:srgbClr val="FF0000"/>
        </a:solidFill>
      </dgm:spPr>
      <dgm:t>
        <a:bodyPr/>
        <a:lstStyle/>
        <a:p>
          <a:endParaRPr lang="cs-CZ">
            <a:solidFill>
              <a:srgbClr val="FF0000"/>
            </a:solidFill>
          </a:endParaRPr>
        </a:p>
      </dgm:t>
    </dgm:pt>
    <dgm:pt modelId="{60BDB547-08B2-491D-A37E-FAB77518AB06}" type="pres">
      <dgm:prSet presAssocID="{FCCAC247-2205-44E9-84DA-1AFE5CDBBD64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46FC92E-3529-401A-9809-8C3BBCCDDCA8}" type="pres">
      <dgm:prSet presAssocID="{6F8F23E1-01DE-4B90-8C3D-9EC9BDF05271}" presName="dummy" presStyleCnt="0"/>
      <dgm:spPr/>
    </dgm:pt>
    <dgm:pt modelId="{D43318D1-D3D9-45A5-ADA3-59FD3408EC51}" type="pres">
      <dgm:prSet presAssocID="{6F8F23E1-01DE-4B90-8C3D-9EC9BDF05271}" presName="node" presStyleLbl="revTx" presStyleIdx="0" presStyleCnt="3" custScaleX="149791" custScaleY="472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38C269-175B-4C65-A149-E30D9495F503}" type="pres">
      <dgm:prSet presAssocID="{2029263C-157E-4693-8AD7-D3C4F21CE01D}" presName="sibTrans" presStyleLbl="node1" presStyleIdx="0" presStyleCnt="3"/>
      <dgm:spPr/>
      <dgm:t>
        <a:bodyPr/>
        <a:lstStyle/>
        <a:p>
          <a:endParaRPr lang="cs-CZ"/>
        </a:p>
      </dgm:t>
    </dgm:pt>
    <dgm:pt modelId="{2BAF82B4-EF3F-4B69-98A2-8A83BFD9C7C6}" type="pres">
      <dgm:prSet presAssocID="{054F9C35-9F4F-414C-B1E1-3D3370B3C6AC}" presName="dummy" presStyleCnt="0"/>
      <dgm:spPr/>
    </dgm:pt>
    <dgm:pt modelId="{2716C544-D85A-479E-B118-CE1A87ED7201}" type="pres">
      <dgm:prSet presAssocID="{054F9C35-9F4F-414C-B1E1-3D3370B3C6AC}" presName="node" presStyleLbl="revTx" presStyleIdx="1" presStyleCnt="3" custScaleX="183502" custScaleY="5052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DB14B8-B056-4D02-869A-1C3F773FE670}" type="pres">
      <dgm:prSet presAssocID="{FED7E470-DFF1-4B76-AC71-B5FA6B0133A4}" presName="sibTrans" presStyleLbl="node1" presStyleIdx="1" presStyleCnt="3"/>
      <dgm:spPr/>
      <dgm:t>
        <a:bodyPr/>
        <a:lstStyle/>
        <a:p>
          <a:endParaRPr lang="cs-CZ"/>
        </a:p>
      </dgm:t>
    </dgm:pt>
    <dgm:pt modelId="{C541F9EB-CFB5-4E23-9EF0-656C218632DB}" type="pres">
      <dgm:prSet presAssocID="{C6A37788-58C1-4909-A35C-705B24F479FC}" presName="dummy" presStyleCnt="0"/>
      <dgm:spPr/>
    </dgm:pt>
    <dgm:pt modelId="{D8AE5BCE-1AC7-4235-8EE0-3A70FAF12A79}" type="pres">
      <dgm:prSet presAssocID="{C6A37788-58C1-4909-A35C-705B24F479FC}" presName="node" presStyleLbl="revTx" presStyleIdx="2" presStyleCnt="3" custScaleX="160448" custScaleY="47258" custRadScaleRad="115861" custRadScaleInc="-112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936678-CA49-46CA-B3C1-A8E8F722679A}" type="pres">
      <dgm:prSet presAssocID="{515E223F-6020-4DBA-9223-8CA21F563C78}" presName="sibTrans" presStyleLbl="node1" presStyleIdx="2" presStyleCnt="3"/>
      <dgm:spPr/>
      <dgm:t>
        <a:bodyPr/>
        <a:lstStyle/>
        <a:p>
          <a:endParaRPr lang="cs-CZ"/>
        </a:p>
      </dgm:t>
    </dgm:pt>
  </dgm:ptLst>
  <dgm:cxnLst>
    <dgm:cxn modelId="{5F7CFFCB-7266-40BF-9BC6-44408815293C}" type="presOf" srcId="{2029263C-157E-4693-8AD7-D3C4F21CE01D}" destId="{8938C269-175B-4C65-A149-E30D9495F503}" srcOrd="0" destOrd="0" presId="urn:microsoft.com/office/officeart/2005/8/layout/cycle1"/>
    <dgm:cxn modelId="{A50EADF0-9EBD-4295-8B8C-4BFAA1C4EA6B}" srcId="{FCCAC247-2205-44E9-84DA-1AFE5CDBBD64}" destId="{C6A37788-58C1-4909-A35C-705B24F479FC}" srcOrd="2" destOrd="0" parTransId="{DEA7EAB6-17D7-4506-8D09-A0B171880B7D}" sibTransId="{515E223F-6020-4DBA-9223-8CA21F563C78}"/>
    <dgm:cxn modelId="{766F59F4-BF6E-4661-9CA9-FE1AC67E58CF}" type="presOf" srcId="{054F9C35-9F4F-414C-B1E1-3D3370B3C6AC}" destId="{2716C544-D85A-479E-B118-CE1A87ED7201}" srcOrd="0" destOrd="0" presId="urn:microsoft.com/office/officeart/2005/8/layout/cycle1"/>
    <dgm:cxn modelId="{8F7F8A26-4FCC-45C4-958F-28EC65820568}" type="presOf" srcId="{6F8F23E1-01DE-4B90-8C3D-9EC9BDF05271}" destId="{D43318D1-D3D9-45A5-ADA3-59FD3408EC51}" srcOrd="0" destOrd="0" presId="urn:microsoft.com/office/officeart/2005/8/layout/cycle1"/>
    <dgm:cxn modelId="{F4151DE1-FC3B-426C-8F38-02E744A8E652}" type="presOf" srcId="{515E223F-6020-4DBA-9223-8CA21F563C78}" destId="{17936678-CA49-46CA-B3C1-A8E8F722679A}" srcOrd="0" destOrd="0" presId="urn:microsoft.com/office/officeart/2005/8/layout/cycle1"/>
    <dgm:cxn modelId="{720D5928-5850-4AA1-B7D0-85526601DAB4}" srcId="{FCCAC247-2205-44E9-84DA-1AFE5CDBBD64}" destId="{6F8F23E1-01DE-4B90-8C3D-9EC9BDF05271}" srcOrd="0" destOrd="0" parTransId="{F47A53D5-071D-4C84-8BF5-7189837C7588}" sibTransId="{2029263C-157E-4693-8AD7-D3C4F21CE01D}"/>
    <dgm:cxn modelId="{66D60A9A-C036-41EB-96DB-693E0C4CBF97}" type="presOf" srcId="{FCCAC247-2205-44E9-84DA-1AFE5CDBBD64}" destId="{60BDB547-08B2-491D-A37E-FAB77518AB06}" srcOrd="0" destOrd="0" presId="urn:microsoft.com/office/officeart/2005/8/layout/cycle1"/>
    <dgm:cxn modelId="{55E1A5D2-FA49-427E-A892-8037DDFF454F}" srcId="{FCCAC247-2205-44E9-84DA-1AFE5CDBBD64}" destId="{054F9C35-9F4F-414C-B1E1-3D3370B3C6AC}" srcOrd="1" destOrd="0" parTransId="{D6AE45DE-6CD8-4C84-AD9D-1EEFB20184FB}" sibTransId="{FED7E470-DFF1-4B76-AC71-B5FA6B0133A4}"/>
    <dgm:cxn modelId="{CC15B88C-F954-4285-9C7B-4E524C4354F7}" type="presOf" srcId="{C6A37788-58C1-4909-A35C-705B24F479FC}" destId="{D8AE5BCE-1AC7-4235-8EE0-3A70FAF12A79}" srcOrd="0" destOrd="0" presId="urn:microsoft.com/office/officeart/2005/8/layout/cycle1"/>
    <dgm:cxn modelId="{DE766BA3-5724-4359-84D3-AC3B830E10D5}" type="presOf" srcId="{FED7E470-DFF1-4B76-AC71-B5FA6B0133A4}" destId="{CADB14B8-B056-4D02-869A-1C3F773FE670}" srcOrd="0" destOrd="0" presId="urn:microsoft.com/office/officeart/2005/8/layout/cycle1"/>
    <dgm:cxn modelId="{9C1A625C-0FA7-45BE-866A-D139E7A69C53}" type="presParOf" srcId="{60BDB547-08B2-491D-A37E-FAB77518AB06}" destId="{446FC92E-3529-401A-9809-8C3BBCCDDCA8}" srcOrd="0" destOrd="0" presId="urn:microsoft.com/office/officeart/2005/8/layout/cycle1"/>
    <dgm:cxn modelId="{17C1C488-F01B-4BBF-80FF-3ED4C3BA1633}" type="presParOf" srcId="{60BDB547-08B2-491D-A37E-FAB77518AB06}" destId="{D43318D1-D3D9-45A5-ADA3-59FD3408EC51}" srcOrd="1" destOrd="0" presId="urn:microsoft.com/office/officeart/2005/8/layout/cycle1"/>
    <dgm:cxn modelId="{F2D1FFBE-5DBF-4676-8F4B-32E43A236F3E}" type="presParOf" srcId="{60BDB547-08B2-491D-A37E-FAB77518AB06}" destId="{8938C269-175B-4C65-A149-E30D9495F503}" srcOrd="2" destOrd="0" presId="urn:microsoft.com/office/officeart/2005/8/layout/cycle1"/>
    <dgm:cxn modelId="{825A7132-BB0F-4B06-AE15-CB1E4BC1D2B3}" type="presParOf" srcId="{60BDB547-08B2-491D-A37E-FAB77518AB06}" destId="{2BAF82B4-EF3F-4B69-98A2-8A83BFD9C7C6}" srcOrd="3" destOrd="0" presId="urn:microsoft.com/office/officeart/2005/8/layout/cycle1"/>
    <dgm:cxn modelId="{011BB23D-9FE2-4C53-AC5E-434F37619B6D}" type="presParOf" srcId="{60BDB547-08B2-491D-A37E-FAB77518AB06}" destId="{2716C544-D85A-479E-B118-CE1A87ED7201}" srcOrd="4" destOrd="0" presId="urn:microsoft.com/office/officeart/2005/8/layout/cycle1"/>
    <dgm:cxn modelId="{589B91B7-F75B-4FB2-AB5D-1278BFCDAC67}" type="presParOf" srcId="{60BDB547-08B2-491D-A37E-FAB77518AB06}" destId="{CADB14B8-B056-4D02-869A-1C3F773FE670}" srcOrd="5" destOrd="0" presId="urn:microsoft.com/office/officeart/2005/8/layout/cycle1"/>
    <dgm:cxn modelId="{4B3BBF97-9C17-4BF5-B79C-8B4160B1D99D}" type="presParOf" srcId="{60BDB547-08B2-491D-A37E-FAB77518AB06}" destId="{C541F9EB-CFB5-4E23-9EF0-656C218632DB}" srcOrd="6" destOrd="0" presId="urn:microsoft.com/office/officeart/2005/8/layout/cycle1"/>
    <dgm:cxn modelId="{403CBB30-44AE-4CF4-89EF-ECA9888D0A02}" type="presParOf" srcId="{60BDB547-08B2-491D-A37E-FAB77518AB06}" destId="{D8AE5BCE-1AC7-4235-8EE0-3A70FAF12A79}" srcOrd="7" destOrd="0" presId="urn:microsoft.com/office/officeart/2005/8/layout/cycle1"/>
    <dgm:cxn modelId="{900E756C-665B-4437-BDDD-EF793D0CDAE9}" type="presParOf" srcId="{60BDB547-08B2-491D-A37E-FAB77518AB06}" destId="{17936678-CA49-46CA-B3C1-A8E8F722679A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9BFFAF1-3488-4289-868D-5340BC30958E}" type="doc">
      <dgm:prSet loTypeId="urn:microsoft.com/office/officeart/2005/8/layout/pyramid1" loCatId="pyramid" qsTypeId="urn:microsoft.com/office/officeart/2005/8/quickstyle/simple3" qsCatId="simple" csTypeId="urn:microsoft.com/office/officeart/2005/8/colors/accent1_2" csCatId="accent1" phldr="1"/>
      <dgm:spPr/>
    </dgm:pt>
    <dgm:pt modelId="{BC83D9B2-08B3-46C6-91A3-21D60C145389}">
      <dgm:prSet phldrT="[Text]"/>
      <dgm:spPr/>
      <dgm:t>
        <a:bodyPr/>
        <a:lstStyle/>
        <a:p>
          <a:r>
            <a:rPr lang="cs-CZ" b="1" dirty="0" smtClean="0"/>
            <a:t>predátoři</a:t>
          </a:r>
          <a:endParaRPr lang="cs-CZ" b="1" dirty="0"/>
        </a:p>
      </dgm:t>
    </dgm:pt>
    <dgm:pt modelId="{63434081-99C9-46D3-83B0-78F39847C41B}" type="parTrans" cxnId="{0D1FB920-8B9D-44FF-A969-07173DBBD8BB}">
      <dgm:prSet/>
      <dgm:spPr/>
      <dgm:t>
        <a:bodyPr/>
        <a:lstStyle/>
        <a:p>
          <a:endParaRPr lang="cs-CZ"/>
        </a:p>
      </dgm:t>
    </dgm:pt>
    <dgm:pt modelId="{6FF1FD22-7E0C-487C-AB10-0AB027214827}" type="sibTrans" cxnId="{0D1FB920-8B9D-44FF-A969-07173DBBD8BB}">
      <dgm:prSet/>
      <dgm:spPr/>
      <dgm:t>
        <a:bodyPr/>
        <a:lstStyle/>
        <a:p>
          <a:endParaRPr lang="cs-CZ"/>
        </a:p>
      </dgm:t>
    </dgm:pt>
    <dgm:pt modelId="{3C614198-62C1-45D7-BB30-8E5CC16CD5A4}">
      <dgm:prSet phldrT="[Text]"/>
      <dgm:spPr/>
      <dgm:t>
        <a:bodyPr/>
        <a:lstStyle/>
        <a:p>
          <a:r>
            <a:rPr lang="cs-CZ" b="1" dirty="0" smtClean="0"/>
            <a:t>konzumenti</a:t>
          </a:r>
        </a:p>
        <a:p>
          <a:r>
            <a:rPr lang="cs-CZ" b="1" dirty="0" smtClean="0"/>
            <a:t>1. řádu</a:t>
          </a:r>
          <a:endParaRPr lang="cs-CZ" b="1" dirty="0"/>
        </a:p>
      </dgm:t>
    </dgm:pt>
    <dgm:pt modelId="{90CC85DC-660A-4B18-972F-6FDE96310715}" type="parTrans" cxnId="{B0C3BF5C-3B64-407A-BF05-670ED1CEEAD8}">
      <dgm:prSet/>
      <dgm:spPr/>
      <dgm:t>
        <a:bodyPr/>
        <a:lstStyle/>
        <a:p>
          <a:endParaRPr lang="cs-CZ"/>
        </a:p>
      </dgm:t>
    </dgm:pt>
    <dgm:pt modelId="{1E8A8760-F8B5-4183-ADEB-579F3DE53640}" type="sibTrans" cxnId="{B0C3BF5C-3B64-407A-BF05-670ED1CEEAD8}">
      <dgm:prSet/>
      <dgm:spPr/>
      <dgm:t>
        <a:bodyPr/>
        <a:lstStyle/>
        <a:p>
          <a:endParaRPr lang="cs-CZ"/>
        </a:p>
      </dgm:t>
    </dgm:pt>
    <dgm:pt modelId="{26C3643B-9317-46E7-9902-1CC355668ADA}">
      <dgm:prSet phldrT="[Text]"/>
      <dgm:spPr/>
      <dgm:t>
        <a:bodyPr/>
        <a:lstStyle/>
        <a:p>
          <a:r>
            <a:rPr lang="cs-CZ" b="1" dirty="0" smtClean="0"/>
            <a:t>producenti</a:t>
          </a:r>
          <a:endParaRPr lang="cs-CZ" b="1" dirty="0"/>
        </a:p>
      </dgm:t>
    </dgm:pt>
    <dgm:pt modelId="{4907D4AE-A42D-4480-AA6B-B4CCE02ED00C}" type="parTrans" cxnId="{80BBE29F-AFF5-4E75-8F36-B2395317F53B}">
      <dgm:prSet/>
      <dgm:spPr/>
      <dgm:t>
        <a:bodyPr/>
        <a:lstStyle/>
        <a:p>
          <a:endParaRPr lang="cs-CZ"/>
        </a:p>
      </dgm:t>
    </dgm:pt>
    <dgm:pt modelId="{B452F48B-7ED1-4283-AAC0-4AC3C8E6E809}" type="sibTrans" cxnId="{80BBE29F-AFF5-4E75-8F36-B2395317F53B}">
      <dgm:prSet/>
      <dgm:spPr/>
      <dgm:t>
        <a:bodyPr/>
        <a:lstStyle/>
        <a:p>
          <a:endParaRPr lang="cs-CZ"/>
        </a:p>
      </dgm:t>
    </dgm:pt>
    <dgm:pt modelId="{7A96CD33-446B-4EF4-BC31-9F691D4E5F75}">
      <dgm:prSet/>
      <dgm:spPr/>
      <dgm:t>
        <a:bodyPr/>
        <a:lstStyle/>
        <a:p>
          <a:r>
            <a:rPr lang="cs-CZ" b="1" dirty="0" smtClean="0"/>
            <a:t>konzumenti 2. řádu</a:t>
          </a:r>
          <a:endParaRPr lang="cs-CZ" b="1" dirty="0"/>
        </a:p>
      </dgm:t>
    </dgm:pt>
    <dgm:pt modelId="{B0AF8F51-90C7-4186-A83A-E870F733104D}" type="parTrans" cxnId="{524B5109-8745-443F-9375-3C8E75D4084D}">
      <dgm:prSet/>
      <dgm:spPr/>
      <dgm:t>
        <a:bodyPr/>
        <a:lstStyle/>
        <a:p>
          <a:endParaRPr lang="cs-CZ"/>
        </a:p>
      </dgm:t>
    </dgm:pt>
    <dgm:pt modelId="{772BD0BB-A58E-42D4-A82F-AFAF30904A4E}" type="sibTrans" cxnId="{524B5109-8745-443F-9375-3C8E75D4084D}">
      <dgm:prSet/>
      <dgm:spPr/>
      <dgm:t>
        <a:bodyPr/>
        <a:lstStyle/>
        <a:p>
          <a:endParaRPr lang="cs-CZ"/>
        </a:p>
      </dgm:t>
    </dgm:pt>
    <dgm:pt modelId="{C9FF6BFE-2D9C-48F5-ABD4-B2950EDFD261}" type="pres">
      <dgm:prSet presAssocID="{F9BFFAF1-3488-4289-868D-5340BC30958E}" presName="Name0" presStyleCnt="0">
        <dgm:presLayoutVars>
          <dgm:dir/>
          <dgm:animLvl val="lvl"/>
          <dgm:resizeHandles val="exact"/>
        </dgm:presLayoutVars>
      </dgm:prSet>
      <dgm:spPr/>
    </dgm:pt>
    <dgm:pt modelId="{780B8BA4-3177-40D2-9EE6-23F6E49A5CA9}" type="pres">
      <dgm:prSet presAssocID="{BC83D9B2-08B3-46C6-91A3-21D60C145389}" presName="Name8" presStyleCnt="0"/>
      <dgm:spPr/>
    </dgm:pt>
    <dgm:pt modelId="{D6BD88DC-0DB9-4DF0-A8B2-A6E05A3412FA}" type="pres">
      <dgm:prSet presAssocID="{BC83D9B2-08B3-46C6-91A3-21D60C145389}" presName="level" presStyleLbl="node1" presStyleIdx="0" presStyleCnt="4" custLinFactNeighborX="42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E9DD5E-C121-402A-92F0-4008F9F0A03F}" type="pres">
      <dgm:prSet presAssocID="{BC83D9B2-08B3-46C6-91A3-21D60C145389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72CD35-ADA5-4907-B70E-A47DE76763E1}" type="pres">
      <dgm:prSet presAssocID="{7A96CD33-446B-4EF4-BC31-9F691D4E5F75}" presName="Name8" presStyleCnt="0"/>
      <dgm:spPr/>
    </dgm:pt>
    <dgm:pt modelId="{71CA1511-CCCE-4148-B1D2-7CCC1DD0DD73}" type="pres">
      <dgm:prSet presAssocID="{7A96CD33-446B-4EF4-BC31-9F691D4E5F75}" presName="level" presStyleLbl="node1" presStyleIdx="1" presStyleCnt="4" custLinFactNeighborX="-388" custLinFactNeighborY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CE4266-5B8F-4A16-9E85-285ED81C3159}" type="pres">
      <dgm:prSet presAssocID="{7A96CD33-446B-4EF4-BC31-9F691D4E5F7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5F70F0-AE7B-497B-9F01-81188B3D9DD6}" type="pres">
      <dgm:prSet presAssocID="{3C614198-62C1-45D7-BB30-8E5CC16CD5A4}" presName="Name8" presStyleCnt="0"/>
      <dgm:spPr/>
    </dgm:pt>
    <dgm:pt modelId="{96A250EF-BE3E-458B-9D09-DE230464E886}" type="pres">
      <dgm:prSet presAssocID="{3C614198-62C1-45D7-BB30-8E5CC16CD5A4}" presName="level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E524B4-4214-4AAF-B33D-C7EEC024A7C0}" type="pres">
      <dgm:prSet presAssocID="{3C614198-62C1-45D7-BB30-8E5CC16CD5A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C146C2-F1D0-4FA2-8585-B280BDA49EAC}" type="pres">
      <dgm:prSet presAssocID="{26C3643B-9317-46E7-9902-1CC355668ADA}" presName="Name8" presStyleCnt="0"/>
      <dgm:spPr/>
    </dgm:pt>
    <dgm:pt modelId="{D08EE4D0-9378-42A5-970D-DFE68155F91C}" type="pres">
      <dgm:prSet presAssocID="{26C3643B-9317-46E7-9902-1CC355668ADA}" presName="level" presStyleLbl="node1" presStyleIdx="3" presStyleCnt="4" custLinFactNeighborX="-1772" custLinFactNeighborY="514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72B8EB-80A7-40A1-BAAC-48E27A503280}" type="pres">
      <dgm:prSet presAssocID="{26C3643B-9317-46E7-9902-1CC355668ADA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B33731-B686-40CE-B258-6C9F93C04147}" type="presOf" srcId="{7A96CD33-446B-4EF4-BC31-9F691D4E5F75}" destId="{71CA1511-CCCE-4148-B1D2-7CCC1DD0DD73}" srcOrd="0" destOrd="0" presId="urn:microsoft.com/office/officeart/2005/8/layout/pyramid1"/>
    <dgm:cxn modelId="{7EDB1276-2434-47CE-AF94-803B426065EF}" type="presOf" srcId="{7A96CD33-446B-4EF4-BC31-9F691D4E5F75}" destId="{B1CE4266-5B8F-4A16-9E85-285ED81C3159}" srcOrd="1" destOrd="0" presId="urn:microsoft.com/office/officeart/2005/8/layout/pyramid1"/>
    <dgm:cxn modelId="{5396FD01-BEB8-45DD-8A7A-2EA60E6D76F2}" type="presOf" srcId="{BC83D9B2-08B3-46C6-91A3-21D60C145389}" destId="{D6BD88DC-0DB9-4DF0-A8B2-A6E05A3412FA}" srcOrd="0" destOrd="0" presId="urn:microsoft.com/office/officeart/2005/8/layout/pyramid1"/>
    <dgm:cxn modelId="{666D442D-E838-4B60-9B3F-B917DF3FC177}" type="presOf" srcId="{26C3643B-9317-46E7-9902-1CC355668ADA}" destId="{D08EE4D0-9378-42A5-970D-DFE68155F91C}" srcOrd="0" destOrd="0" presId="urn:microsoft.com/office/officeart/2005/8/layout/pyramid1"/>
    <dgm:cxn modelId="{93ABD572-940F-4680-A380-37F282CB5824}" type="presOf" srcId="{3C614198-62C1-45D7-BB30-8E5CC16CD5A4}" destId="{96A250EF-BE3E-458B-9D09-DE230464E886}" srcOrd="0" destOrd="0" presId="urn:microsoft.com/office/officeart/2005/8/layout/pyramid1"/>
    <dgm:cxn modelId="{6A84B621-8C38-4DA1-8E2F-505C9E979350}" type="presOf" srcId="{26C3643B-9317-46E7-9902-1CC355668ADA}" destId="{8372B8EB-80A7-40A1-BAAC-48E27A503280}" srcOrd="1" destOrd="0" presId="urn:microsoft.com/office/officeart/2005/8/layout/pyramid1"/>
    <dgm:cxn modelId="{524B5109-8745-443F-9375-3C8E75D4084D}" srcId="{F9BFFAF1-3488-4289-868D-5340BC30958E}" destId="{7A96CD33-446B-4EF4-BC31-9F691D4E5F75}" srcOrd="1" destOrd="0" parTransId="{B0AF8F51-90C7-4186-A83A-E870F733104D}" sibTransId="{772BD0BB-A58E-42D4-A82F-AFAF30904A4E}"/>
    <dgm:cxn modelId="{901EDD2F-8E28-4530-9811-1816DC658EE7}" type="presOf" srcId="{3C614198-62C1-45D7-BB30-8E5CC16CD5A4}" destId="{91E524B4-4214-4AAF-B33D-C7EEC024A7C0}" srcOrd="1" destOrd="0" presId="urn:microsoft.com/office/officeart/2005/8/layout/pyramid1"/>
    <dgm:cxn modelId="{856B5DF6-59D0-41CC-9652-D4D15E9877F6}" type="presOf" srcId="{F9BFFAF1-3488-4289-868D-5340BC30958E}" destId="{C9FF6BFE-2D9C-48F5-ABD4-B2950EDFD261}" srcOrd="0" destOrd="0" presId="urn:microsoft.com/office/officeart/2005/8/layout/pyramid1"/>
    <dgm:cxn modelId="{80BBE29F-AFF5-4E75-8F36-B2395317F53B}" srcId="{F9BFFAF1-3488-4289-868D-5340BC30958E}" destId="{26C3643B-9317-46E7-9902-1CC355668ADA}" srcOrd="3" destOrd="0" parTransId="{4907D4AE-A42D-4480-AA6B-B4CCE02ED00C}" sibTransId="{B452F48B-7ED1-4283-AAC0-4AC3C8E6E809}"/>
    <dgm:cxn modelId="{B0C3BF5C-3B64-407A-BF05-670ED1CEEAD8}" srcId="{F9BFFAF1-3488-4289-868D-5340BC30958E}" destId="{3C614198-62C1-45D7-BB30-8E5CC16CD5A4}" srcOrd="2" destOrd="0" parTransId="{90CC85DC-660A-4B18-972F-6FDE96310715}" sibTransId="{1E8A8760-F8B5-4183-ADEB-579F3DE53640}"/>
    <dgm:cxn modelId="{0193275E-7E45-47C0-988C-6D4E132E043C}" type="presOf" srcId="{BC83D9B2-08B3-46C6-91A3-21D60C145389}" destId="{2CE9DD5E-C121-402A-92F0-4008F9F0A03F}" srcOrd="1" destOrd="0" presId="urn:microsoft.com/office/officeart/2005/8/layout/pyramid1"/>
    <dgm:cxn modelId="{0D1FB920-8B9D-44FF-A969-07173DBBD8BB}" srcId="{F9BFFAF1-3488-4289-868D-5340BC30958E}" destId="{BC83D9B2-08B3-46C6-91A3-21D60C145389}" srcOrd="0" destOrd="0" parTransId="{63434081-99C9-46D3-83B0-78F39847C41B}" sibTransId="{6FF1FD22-7E0C-487C-AB10-0AB027214827}"/>
    <dgm:cxn modelId="{6C0D68A7-48E8-42C8-B573-0283362FDFBE}" type="presParOf" srcId="{C9FF6BFE-2D9C-48F5-ABD4-B2950EDFD261}" destId="{780B8BA4-3177-40D2-9EE6-23F6E49A5CA9}" srcOrd="0" destOrd="0" presId="urn:microsoft.com/office/officeart/2005/8/layout/pyramid1"/>
    <dgm:cxn modelId="{9E6FC8BC-72AE-4F16-98CF-E8E12477C481}" type="presParOf" srcId="{780B8BA4-3177-40D2-9EE6-23F6E49A5CA9}" destId="{D6BD88DC-0DB9-4DF0-A8B2-A6E05A3412FA}" srcOrd="0" destOrd="0" presId="urn:microsoft.com/office/officeart/2005/8/layout/pyramid1"/>
    <dgm:cxn modelId="{DC807026-4D03-48E9-97E8-298E73164A2A}" type="presParOf" srcId="{780B8BA4-3177-40D2-9EE6-23F6E49A5CA9}" destId="{2CE9DD5E-C121-402A-92F0-4008F9F0A03F}" srcOrd="1" destOrd="0" presId="urn:microsoft.com/office/officeart/2005/8/layout/pyramid1"/>
    <dgm:cxn modelId="{4753F694-7511-4B74-A226-E19F000E7C4F}" type="presParOf" srcId="{C9FF6BFE-2D9C-48F5-ABD4-B2950EDFD261}" destId="{9672CD35-ADA5-4907-B70E-A47DE76763E1}" srcOrd="1" destOrd="0" presId="urn:microsoft.com/office/officeart/2005/8/layout/pyramid1"/>
    <dgm:cxn modelId="{C6C4EDE7-2D90-4206-80FE-B291589F8830}" type="presParOf" srcId="{9672CD35-ADA5-4907-B70E-A47DE76763E1}" destId="{71CA1511-CCCE-4148-B1D2-7CCC1DD0DD73}" srcOrd="0" destOrd="0" presId="urn:microsoft.com/office/officeart/2005/8/layout/pyramid1"/>
    <dgm:cxn modelId="{31B3BA65-617D-42C1-B0BF-8EAEBC5F3F03}" type="presParOf" srcId="{9672CD35-ADA5-4907-B70E-A47DE76763E1}" destId="{B1CE4266-5B8F-4A16-9E85-285ED81C3159}" srcOrd="1" destOrd="0" presId="urn:microsoft.com/office/officeart/2005/8/layout/pyramid1"/>
    <dgm:cxn modelId="{89CF1D46-1133-4D87-A905-D4C72BD76988}" type="presParOf" srcId="{C9FF6BFE-2D9C-48F5-ABD4-B2950EDFD261}" destId="{D65F70F0-AE7B-497B-9F01-81188B3D9DD6}" srcOrd="2" destOrd="0" presId="urn:microsoft.com/office/officeart/2005/8/layout/pyramid1"/>
    <dgm:cxn modelId="{B079E9F1-661B-4BD0-BC30-0946EAE898AE}" type="presParOf" srcId="{D65F70F0-AE7B-497B-9F01-81188B3D9DD6}" destId="{96A250EF-BE3E-458B-9D09-DE230464E886}" srcOrd="0" destOrd="0" presId="urn:microsoft.com/office/officeart/2005/8/layout/pyramid1"/>
    <dgm:cxn modelId="{B9F83001-C043-44D5-B2C2-BC6606384567}" type="presParOf" srcId="{D65F70F0-AE7B-497B-9F01-81188B3D9DD6}" destId="{91E524B4-4214-4AAF-B33D-C7EEC024A7C0}" srcOrd="1" destOrd="0" presId="urn:microsoft.com/office/officeart/2005/8/layout/pyramid1"/>
    <dgm:cxn modelId="{B20C740F-0328-4320-995B-43A9D619F086}" type="presParOf" srcId="{C9FF6BFE-2D9C-48F5-ABD4-B2950EDFD261}" destId="{8EC146C2-F1D0-4FA2-8585-B280BDA49EAC}" srcOrd="3" destOrd="0" presId="urn:microsoft.com/office/officeart/2005/8/layout/pyramid1"/>
    <dgm:cxn modelId="{4492E79F-63B1-47BC-9590-4432B60313CE}" type="presParOf" srcId="{8EC146C2-F1D0-4FA2-8585-B280BDA49EAC}" destId="{D08EE4D0-9378-42A5-970D-DFE68155F91C}" srcOrd="0" destOrd="0" presId="urn:microsoft.com/office/officeart/2005/8/layout/pyramid1"/>
    <dgm:cxn modelId="{5A728534-0EB9-43AD-A78E-499B5DC83F1C}" type="presParOf" srcId="{8EC146C2-F1D0-4FA2-8585-B280BDA49EAC}" destId="{8372B8EB-80A7-40A1-BAAC-48E27A503280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43318D1-D3D9-45A5-ADA3-59FD3408EC51}">
      <dsp:nvSpPr>
        <dsp:cNvPr id="0" name=""/>
        <dsp:cNvSpPr/>
      </dsp:nvSpPr>
      <dsp:spPr>
        <a:xfrm>
          <a:off x="3541249" y="893661"/>
          <a:ext cx="2295452" cy="724198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konzumenti</a:t>
          </a:r>
          <a:endParaRPr lang="cs-CZ" sz="2800" kern="1200" dirty="0"/>
        </a:p>
      </dsp:txBody>
      <dsp:txXfrm>
        <a:off x="3541249" y="893661"/>
        <a:ext cx="2295452" cy="724198"/>
      </dsp:txXfrm>
    </dsp:sp>
    <dsp:sp modelId="{8938C269-175B-4C65-A149-E30D9495F503}">
      <dsp:nvSpPr>
        <dsp:cNvPr id="0" name=""/>
        <dsp:cNvSpPr/>
      </dsp:nvSpPr>
      <dsp:spPr>
        <a:xfrm>
          <a:off x="1187726" y="-60548"/>
          <a:ext cx="3621833" cy="3621833"/>
        </a:xfrm>
        <a:prstGeom prst="circularArrow">
          <a:avLst>
            <a:gd name="adj1" fmla="val 8251"/>
            <a:gd name="adj2" fmla="val 576305"/>
            <a:gd name="adj3" fmla="val 3330404"/>
            <a:gd name="adj4" fmla="val 21293291"/>
            <a:gd name="adj5" fmla="val 9626"/>
          </a:avLst>
        </a:prstGeom>
        <a:solidFill>
          <a:srgbClr val="FF00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16C544-D85A-479E-B118-CE1A87ED7201}">
      <dsp:nvSpPr>
        <dsp:cNvPr id="0" name=""/>
        <dsp:cNvSpPr/>
      </dsp:nvSpPr>
      <dsp:spPr>
        <a:xfrm>
          <a:off x="1995005" y="3099443"/>
          <a:ext cx="2812052" cy="774202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rozkladači</a:t>
          </a:r>
          <a:endParaRPr lang="cs-CZ" sz="2800" kern="1200" dirty="0"/>
        </a:p>
      </dsp:txBody>
      <dsp:txXfrm>
        <a:off x="1995005" y="3099443"/>
        <a:ext cx="2812052" cy="774202"/>
      </dsp:txXfrm>
    </dsp:sp>
    <dsp:sp modelId="{CADB14B8-B056-4D02-869A-1C3F773FE670}">
      <dsp:nvSpPr>
        <dsp:cNvPr id="0" name=""/>
        <dsp:cNvSpPr/>
      </dsp:nvSpPr>
      <dsp:spPr>
        <a:xfrm>
          <a:off x="1773289" y="-127882"/>
          <a:ext cx="3621833" cy="3621833"/>
        </a:xfrm>
        <a:prstGeom prst="circularArrow">
          <a:avLst>
            <a:gd name="adj1" fmla="val 8251"/>
            <a:gd name="adj2" fmla="val 576305"/>
            <a:gd name="adj3" fmla="val 10369395"/>
            <a:gd name="adj4" fmla="val 6464873"/>
            <a:gd name="adj5" fmla="val 9626"/>
          </a:avLst>
        </a:prstGeom>
        <a:solidFill>
          <a:srgbClr val="FF00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AE5BCE-1AC7-4235-8EE0-3A70FAF12A79}">
      <dsp:nvSpPr>
        <dsp:cNvPr id="0" name=""/>
        <dsp:cNvSpPr/>
      </dsp:nvSpPr>
      <dsp:spPr>
        <a:xfrm>
          <a:off x="616253" y="895823"/>
          <a:ext cx="2458764" cy="724198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producenti</a:t>
          </a:r>
          <a:endParaRPr lang="cs-CZ" sz="2800" kern="1200" dirty="0"/>
        </a:p>
      </dsp:txBody>
      <dsp:txXfrm>
        <a:off x="616253" y="895823"/>
        <a:ext cx="2458764" cy="724198"/>
      </dsp:txXfrm>
    </dsp:sp>
    <dsp:sp modelId="{17936678-CA49-46CA-B3C1-A8E8F722679A}">
      <dsp:nvSpPr>
        <dsp:cNvPr id="0" name=""/>
        <dsp:cNvSpPr/>
      </dsp:nvSpPr>
      <dsp:spPr>
        <a:xfrm>
          <a:off x="1426606" y="15794"/>
          <a:ext cx="3621833" cy="3621833"/>
        </a:xfrm>
        <a:prstGeom prst="circularArrow">
          <a:avLst>
            <a:gd name="adj1" fmla="val 8251"/>
            <a:gd name="adj2" fmla="val 576305"/>
            <a:gd name="adj3" fmla="val 18692219"/>
            <a:gd name="adj4" fmla="val 13125063"/>
            <a:gd name="adj5" fmla="val 9626"/>
          </a:avLst>
        </a:prstGeom>
        <a:solidFill>
          <a:srgbClr val="FF00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6BD88DC-0DB9-4DF0-A8B2-A6E05A3412FA}">
      <dsp:nvSpPr>
        <dsp:cNvPr id="0" name=""/>
        <dsp:cNvSpPr/>
      </dsp:nvSpPr>
      <dsp:spPr>
        <a:xfrm>
          <a:off x="2292431" y="0"/>
          <a:ext cx="1524000" cy="936104"/>
        </a:xfrm>
        <a:prstGeom prst="trapezoid">
          <a:avLst>
            <a:gd name="adj" fmla="val 81401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predátoři</a:t>
          </a:r>
          <a:endParaRPr lang="cs-CZ" sz="2500" b="1" kern="1200" dirty="0"/>
        </a:p>
      </dsp:txBody>
      <dsp:txXfrm>
        <a:off x="2292431" y="0"/>
        <a:ext cx="1524000" cy="936104"/>
      </dsp:txXfrm>
    </dsp:sp>
    <dsp:sp modelId="{71CA1511-CCCE-4148-B1D2-7CCC1DD0DD73}">
      <dsp:nvSpPr>
        <dsp:cNvPr id="0" name=""/>
        <dsp:cNvSpPr/>
      </dsp:nvSpPr>
      <dsp:spPr>
        <a:xfrm>
          <a:off x="1512173" y="936104"/>
          <a:ext cx="3048000" cy="936104"/>
        </a:xfrm>
        <a:prstGeom prst="trapezoid">
          <a:avLst>
            <a:gd name="adj" fmla="val 81401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konzumenti 2. řádu</a:t>
          </a:r>
          <a:endParaRPr lang="cs-CZ" sz="2500" b="1" kern="1200" dirty="0"/>
        </a:p>
      </dsp:txBody>
      <dsp:txXfrm>
        <a:off x="2045573" y="936104"/>
        <a:ext cx="1981200" cy="936104"/>
      </dsp:txXfrm>
    </dsp:sp>
    <dsp:sp modelId="{96A250EF-BE3E-458B-9D09-DE230464E886}">
      <dsp:nvSpPr>
        <dsp:cNvPr id="0" name=""/>
        <dsp:cNvSpPr/>
      </dsp:nvSpPr>
      <dsp:spPr>
        <a:xfrm>
          <a:off x="762000" y="1872208"/>
          <a:ext cx="4572000" cy="936104"/>
        </a:xfrm>
        <a:prstGeom prst="trapezoid">
          <a:avLst>
            <a:gd name="adj" fmla="val 81401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konzumenti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1. řádu</a:t>
          </a:r>
          <a:endParaRPr lang="cs-CZ" sz="2500" b="1" kern="1200" dirty="0"/>
        </a:p>
      </dsp:txBody>
      <dsp:txXfrm>
        <a:off x="1562100" y="1872208"/>
        <a:ext cx="2971800" cy="936104"/>
      </dsp:txXfrm>
    </dsp:sp>
    <dsp:sp modelId="{D08EE4D0-9378-42A5-970D-DFE68155F91C}">
      <dsp:nvSpPr>
        <dsp:cNvPr id="0" name=""/>
        <dsp:cNvSpPr/>
      </dsp:nvSpPr>
      <dsp:spPr>
        <a:xfrm>
          <a:off x="0" y="2808312"/>
          <a:ext cx="6096000" cy="936104"/>
        </a:xfrm>
        <a:prstGeom prst="trapezoid">
          <a:avLst>
            <a:gd name="adj" fmla="val 81401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producenti</a:t>
          </a:r>
          <a:endParaRPr lang="cs-CZ" sz="2500" b="1" kern="1200" dirty="0"/>
        </a:p>
      </dsp:txBody>
      <dsp:txXfrm>
        <a:off x="1066799" y="2808312"/>
        <a:ext cx="3962400" cy="9361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54083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61169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74535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17437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101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93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01395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7692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89664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27370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3318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5CD496-AFC2-4F50-ADAC-0C49EA25BBFD}" type="datetimeFigureOut">
              <a:rPr lang="cs-CZ" smtClean="0"/>
              <a:pPr/>
              <a:t>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716D02-ADE2-45F0-8AAD-1C6C7D8812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6990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7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76338" y="719138"/>
            <a:ext cx="6791325" cy="542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02300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1481138"/>
            <a:ext cx="8229600" cy="390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21176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b="1" dirty="0"/>
              <a:t>E</a:t>
            </a:r>
            <a:r>
              <a:rPr lang="cs-CZ" sz="4400" b="1" dirty="0" smtClean="0"/>
              <a:t>kologie</a:t>
            </a:r>
            <a:endParaRPr lang="cs-CZ" sz="4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Opakování základních ekologických pojmů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28798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52059" y="764704"/>
            <a:ext cx="7029488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Vysvětli stručně následující pojmy:</a:t>
            </a:r>
          </a:p>
          <a:p>
            <a:pPr marL="514350" indent="-514350">
              <a:buAutoNum type="arabicPeriod"/>
            </a:pPr>
            <a:r>
              <a:rPr lang="cs-CZ" sz="3200" b="1" dirty="0" smtClean="0"/>
              <a:t>Ekologie</a:t>
            </a:r>
          </a:p>
          <a:p>
            <a:pPr marL="514350" indent="-514350">
              <a:buAutoNum type="arabicPeriod"/>
            </a:pPr>
            <a:r>
              <a:rPr lang="cs-CZ" sz="3200" b="1" dirty="0" smtClean="0"/>
              <a:t>Biosféra</a:t>
            </a:r>
          </a:p>
          <a:p>
            <a:pPr marL="514350" indent="-514350">
              <a:buAutoNum type="arabicPeriod"/>
            </a:pPr>
            <a:r>
              <a:rPr lang="cs-CZ" sz="3200" b="1" dirty="0" smtClean="0"/>
              <a:t>Ekosystém</a:t>
            </a:r>
          </a:p>
          <a:p>
            <a:pPr marL="514350" indent="-514350">
              <a:buAutoNum type="arabicPeriod"/>
            </a:pPr>
            <a:r>
              <a:rPr lang="cs-CZ" sz="3200" b="1" dirty="0" smtClean="0"/>
              <a:t>Společenstvo</a:t>
            </a:r>
          </a:p>
          <a:p>
            <a:pPr marL="514350" indent="-514350">
              <a:buAutoNum type="arabicPeriod"/>
            </a:pPr>
            <a:r>
              <a:rPr lang="cs-CZ" sz="3200" b="1" dirty="0" smtClean="0"/>
              <a:t>Populace</a:t>
            </a:r>
          </a:p>
          <a:p>
            <a:pPr marL="514350" indent="-514350">
              <a:buAutoNum type="arabicPeriod"/>
            </a:pPr>
            <a:r>
              <a:rPr lang="cs-CZ" sz="3200" b="1" dirty="0" smtClean="0"/>
              <a:t>Jedinec</a:t>
            </a:r>
          </a:p>
          <a:p>
            <a:pPr marL="514350" indent="-514350">
              <a:buAutoNum type="arabicPeriod"/>
            </a:pPr>
            <a:r>
              <a:rPr lang="cs-CZ" sz="3200" b="1" dirty="0" smtClean="0"/>
              <a:t>Producent (výrobce)</a:t>
            </a:r>
          </a:p>
          <a:p>
            <a:pPr marL="514350" indent="-514350">
              <a:buAutoNum type="arabicPeriod"/>
            </a:pPr>
            <a:r>
              <a:rPr lang="cs-CZ" sz="3200" b="1" dirty="0" smtClean="0"/>
              <a:t>Konzument</a:t>
            </a:r>
          </a:p>
          <a:p>
            <a:pPr marL="514350" indent="-514350">
              <a:buAutoNum type="arabicPeriod"/>
            </a:pPr>
            <a:r>
              <a:rPr lang="cs-CZ" sz="3200" b="1" dirty="0" smtClean="0"/>
              <a:t>Rozkladač</a:t>
            </a:r>
          </a:p>
          <a:p>
            <a:pPr marL="514350" indent="-514350">
              <a:buAutoNum type="arabicPeriod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59232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7457491" cy="36009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Vysvětlení pojmů:</a:t>
            </a:r>
          </a:p>
          <a:p>
            <a:endParaRPr lang="cs-CZ" sz="3200" dirty="0"/>
          </a:p>
          <a:p>
            <a:r>
              <a:rPr lang="cs-CZ" sz="3200" b="1" dirty="0" smtClean="0"/>
              <a:t>1.Ekologie </a:t>
            </a:r>
          </a:p>
          <a:p>
            <a:r>
              <a:rPr lang="cs-CZ" sz="3200" dirty="0" smtClean="0"/>
              <a:t> - věda zabývající se studiem </a:t>
            </a:r>
            <a:r>
              <a:rPr lang="cs-CZ" sz="3200" b="1" dirty="0" smtClean="0">
                <a:solidFill>
                  <a:srgbClr val="FF0000"/>
                </a:solidFill>
              </a:rPr>
              <a:t>vztahů</a:t>
            </a:r>
            <a:r>
              <a:rPr lang="cs-CZ" sz="3200" dirty="0" smtClean="0"/>
              <a:t> </a:t>
            </a:r>
          </a:p>
          <a:p>
            <a:r>
              <a:rPr lang="cs-CZ" sz="3200" b="1" dirty="0">
                <a:solidFill>
                  <a:srgbClr val="FF0000"/>
                </a:solidFill>
              </a:rPr>
              <a:t>m</a:t>
            </a:r>
            <a:r>
              <a:rPr lang="cs-CZ" sz="3200" b="1" dirty="0" smtClean="0">
                <a:solidFill>
                  <a:srgbClr val="FF0000"/>
                </a:solidFill>
              </a:rPr>
              <a:t>ezi organismy </a:t>
            </a:r>
            <a:r>
              <a:rPr lang="cs-CZ" sz="3200" dirty="0" smtClean="0"/>
              <a:t>navzájem a mezi</a:t>
            </a:r>
          </a:p>
          <a:p>
            <a:r>
              <a:rPr lang="cs-CZ" sz="3200" dirty="0"/>
              <a:t>o</a:t>
            </a:r>
            <a:r>
              <a:rPr lang="cs-CZ" sz="3200" dirty="0" smtClean="0"/>
              <a:t>rganismy a neživou přírodou</a:t>
            </a:r>
          </a:p>
          <a:p>
            <a:r>
              <a:rPr lang="cs-CZ" sz="3200" dirty="0" smtClean="0"/>
              <a:t>(také ochrana přírody)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104515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842211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2. Biosféra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c</a:t>
            </a:r>
            <a:r>
              <a:rPr lang="cs-CZ" sz="3200" dirty="0" smtClean="0"/>
              <a:t>elá svrchní </a:t>
            </a:r>
            <a:r>
              <a:rPr lang="cs-CZ" sz="3200" b="1" dirty="0" smtClean="0">
                <a:solidFill>
                  <a:srgbClr val="FF0000"/>
                </a:solidFill>
              </a:rPr>
              <a:t>část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zemského povrchu</a:t>
            </a:r>
          </a:p>
          <a:p>
            <a:r>
              <a:rPr lang="cs-CZ" sz="3200" b="1" dirty="0">
                <a:solidFill>
                  <a:srgbClr val="FF0000"/>
                </a:solidFill>
              </a:rPr>
              <a:t>o</a:t>
            </a:r>
            <a:r>
              <a:rPr lang="cs-CZ" sz="3200" b="1" dirty="0" smtClean="0">
                <a:solidFill>
                  <a:srgbClr val="FF0000"/>
                </a:solidFill>
              </a:rPr>
              <a:t>sídlená organismy</a:t>
            </a:r>
          </a:p>
          <a:p>
            <a:r>
              <a:rPr lang="cs-CZ" sz="3200" dirty="0" smtClean="0"/>
              <a:t>(všechny ekosystémy na Zemi)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388112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160917"/>
            <a:ext cx="732283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3. Ekosystém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šechny </a:t>
            </a:r>
            <a:r>
              <a:rPr lang="cs-CZ" sz="3200" b="1" dirty="0" smtClean="0">
                <a:solidFill>
                  <a:srgbClr val="FF0000"/>
                </a:solidFill>
              </a:rPr>
              <a:t>organismy a neživá příroda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 určitém místě a čase</a:t>
            </a:r>
          </a:p>
          <a:p>
            <a:r>
              <a:rPr lang="cs-CZ" sz="3200" dirty="0" smtClean="0"/>
              <a:t>Např. ekosystém rybník, les, …</a:t>
            </a:r>
            <a:endParaRPr lang="cs-CZ" sz="3200" dirty="0"/>
          </a:p>
        </p:txBody>
      </p:sp>
      <p:pic>
        <p:nvPicPr>
          <p:cNvPr id="1026" name="Picture 2" descr="C:\Users\Sladká\AppData\Local\Microsoft\Windows\Temporary Internet Files\Content.IE5\S7687CZ2\MP9004383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645024"/>
            <a:ext cx="3372038" cy="2251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ladká\AppData\Local\Microsoft\Windows\Temporary Internet Files\Content.IE5\S7687CZ2\MP9004013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645024"/>
            <a:ext cx="2069852" cy="2069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58441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7272808" cy="255454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4. Společenstvo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soubor </a:t>
            </a:r>
            <a:r>
              <a:rPr lang="cs-CZ" sz="3200" b="1" dirty="0" smtClean="0">
                <a:solidFill>
                  <a:srgbClr val="FF0000"/>
                </a:solidFill>
              </a:rPr>
              <a:t>všech organismů</a:t>
            </a:r>
          </a:p>
          <a:p>
            <a:r>
              <a:rPr lang="cs-CZ" sz="3200" dirty="0" smtClean="0"/>
              <a:t> v ekosystému</a:t>
            </a:r>
          </a:p>
          <a:p>
            <a:r>
              <a:rPr lang="cs-CZ" sz="3200" dirty="0" smtClean="0"/>
              <a:t>(např. společenstvo rybníka tvoří:</a:t>
            </a:r>
          </a:p>
          <a:p>
            <a:r>
              <a:rPr lang="cs-CZ" sz="3200" dirty="0" smtClean="0"/>
              <a:t>lekníny, ryby, hmyz, …)</a:t>
            </a:r>
            <a:endParaRPr lang="cs-CZ" sz="3200" dirty="0"/>
          </a:p>
        </p:txBody>
      </p:sp>
      <p:pic>
        <p:nvPicPr>
          <p:cNvPr id="1026" name="Picture 2" descr="C:\Users\Sladká\AppData\Local\Microsoft\Windows\Temporary Internet Files\Content.IE5\S7687CZ2\MP900425223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2803" y="3861047"/>
            <a:ext cx="2592288" cy="1727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ladká\AppData\Local\Microsoft\Windows\Temporary Internet Files\Content.IE5\DE4CGPLA\MP9004050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3714" y="3946485"/>
            <a:ext cx="2326658" cy="155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ladká\AppData\Local\Microsoft\Windows\Temporary Internet Files\Content.IE5\K0O7W0UI\MC900438036[2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76280" y="3804131"/>
            <a:ext cx="1794498" cy="1794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39652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980728"/>
            <a:ext cx="6829114" cy="2062103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5. Populace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s</a:t>
            </a:r>
            <a:r>
              <a:rPr lang="cs-CZ" sz="3200" dirty="0" smtClean="0"/>
              <a:t>oubor všech 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jedinců stejného </a:t>
            </a:r>
          </a:p>
          <a:p>
            <a:r>
              <a:rPr lang="cs-CZ" sz="3200" b="1" dirty="0">
                <a:solidFill>
                  <a:schemeClr val="accent3">
                    <a:lumMod val="75000"/>
                  </a:schemeClr>
                </a:solidFill>
              </a:rPr>
              <a:t>d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ruhu</a:t>
            </a:r>
            <a:r>
              <a:rPr lang="cs-CZ" sz="3200" dirty="0" smtClean="0"/>
              <a:t> v určitém společenstvu</a:t>
            </a:r>
          </a:p>
          <a:p>
            <a:r>
              <a:rPr lang="cs-CZ" sz="3200" dirty="0" smtClean="0"/>
              <a:t>(např. všichni  komáři v lese)</a:t>
            </a:r>
            <a:endParaRPr lang="cs-CZ" sz="3200" dirty="0"/>
          </a:p>
        </p:txBody>
      </p:sp>
      <p:pic>
        <p:nvPicPr>
          <p:cNvPr id="2053" name="Picture 5" descr="C:\Users\Sladká\AppData\Local\Microsoft\Windows\Temporary Internet Files\Content.IE5\K0O7W0UI\MC9004380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85293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ladká\AppData\Local\Microsoft\Windows\Temporary Internet Files\Content.IE5\K0O7W0UI\MC9004380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07837" y="279406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Sladká\AppData\Local\Microsoft\Windows\Temporary Internet Files\Content.IE5\K0O7W0UI\MC9004380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03240" y="393305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Sladká\AppData\Local\Microsoft\Windows\Temporary Internet Files\Content.IE5\K0O7W0UI\MC9004380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28432" y="407964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Sladká\AppData\Local\Microsoft\Windows\Temporary Internet Files\Content.IE5\K0O7W0UI\MC9004380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85293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Sladká\AppData\Local\Microsoft\Windows\Temporary Internet Files\Content.IE5\K0O7W0UI\MC9004380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1323" y="256145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Sladká\AppData\Local\Microsoft\Windows\Temporary Internet Files\Content.IE5\K0O7W0UI\MC9004380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0091" y="364502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Sladká\AppData\Local\Microsoft\Windows\Temporary Internet Files\Content.IE5\K0O7W0UI\MC9004380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927" y="364502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2704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2091" y="1124744"/>
            <a:ext cx="7503977" cy="1631216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6. Jedinec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Jeden konkrétní zástupce určitého</a:t>
            </a:r>
          </a:p>
          <a:p>
            <a:r>
              <a:rPr lang="cs-CZ" sz="3200" dirty="0"/>
              <a:t>d</a:t>
            </a:r>
            <a:r>
              <a:rPr lang="cs-CZ" sz="3200" dirty="0" smtClean="0"/>
              <a:t>ruhu (např. komár pisklavý)</a:t>
            </a:r>
            <a:endParaRPr lang="cs-CZ" sz="3200" dirty="0"/>
          </a:p>
        </p:txBody>
      </p:sp>
      <p:pic>
        <p:nvPicPr>
          <p:cNvPr id="3074" name="Picture 2" descr="C:\Users\Sladká\AppData\Local\Microsoft\Windows\Temporary Internet Files\Content.IE5\K0O7W0UI\MC9004380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5711" y="319476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40653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836712"/>
            <a:ext cx="7356501" cy="2062103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7. Producent (výrobce)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Zástupce</a:t>
            </a:r>
            <a:r>
              <a:rPr lang="cs-CZ" sz="3200" b="1" dirty="0" smtClean="0"/>
              <a:t> 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rostlin </a:t>
            </a:r>
            <a:r>
              <a:rPr lang="cs-CZ" sz="3200" dirty="0" smtClean="0"/>
              <a:t>(vyrábí organické</a:t>
            </a:r>
          </a:p>
          <a:p>
            <a:r>
              <a:rPr lang="cs-CZ" sz="3200" dirty="0"/>
              <a:t>l</a:t>
            </a:r>
            <a:r>
              <a:rPr lang="cs-CZ" sz="3200" dirty="0" smtClean="0"/>
              <a:t>átky při fotosyntéze, </a:t>
            </a:r>
            <a:r>
              <a:rPr lang="cs-CZ" sz="3200" b="1" dirty="0" smtClean="0">
                <a:solidFill>
                  <a:srgbClr val="FF0000"/>
                </a:solidFill>
              </a:rPr>
              <a:t>výživově 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soběstačný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pic>
        <p:nvPicPr>
          <p:cNvPr id="4099" name="Picture 3" descr="C:\Users\Sladká\AppData\Local\Microsoft\Windows\Temporary Internet Files\Content.IE5\DE4CGPLA\MP9004386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406320"/>
            <a:ext cx="1728192" cy="2588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ladká\AppData\Local\Microsoft\Windows\Temporary Internet Files\Content.IE5\DE4CGPLA\MP9004340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84905" y="3213416"/>
            <a:ext cx="1800200" cy="2707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ladká\AppData\Local\Microsoft\Windows\Temporary Internet Files\Content.IE5\K0O7W0UI\MC9004116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359634"/>
            <a:ext cx="2160240" cy="2414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46292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36141" y="764704"/>
            <a:ext cx="6907660" cy="2062103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8. Konzument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u</a:t>
            </a:r>
            <a:r>
              <a:rPr lang="cs-CZ" sz="3200" dirty="0" smtClean="0"/>
              <a:t>rčitý živočich, houba, bakterie</a:t>
            </a:r>
          </a:p>
          <a:p>
            <a:r>
              <a:rPr lang="cs-CZ" sz="3200" dirty="0" smtClean="0"/>
              <a:t>(je </a:t>
            </a:r>
            <a:r>
              <a:rPr lang="cs-CZ" sz="3200" b="1" dirty="0" smtClean="0">
                <a:solidFill>
                  <a:srgbClr val="FF0000"/>
                </a:solidFill>
              </a:rPr>
              <a:t>výživově nesoběstačný</a:t>
            </a:r>
            <a:r>
              <a:rPr lang="cs-CZ" sz="3200" dirty="0" smtClean="0"/>
              <a:t>, závislý</a:t>
            </a:r>
          </a:p>
          <a:p>
            <a:r>
              <a:rPr lang="cs-CZ" sz="3200" dirty="0"/>
              <a:t>n</a:t>
            </a:r>
            <a:r>
              <a:rPr lang="cs-CZ" sz="3200" dirty="0" smtClean="0"/>
              <a:t>a rostlinách)</a:t>
            </a:r>
            <a:endParaRPr lang="cs-CZ" sz="3200" dirty="0"/>
          </a:p>
        </p:txBody>
      </p:sp>
      <p:pic>
        <p:nvPicPr>
          <p:cNvPr id="5122" name="Picture 2" descr="C:\Users\Sladká\AppData\Local\Microsoft\Windows\Temporary Internet Files\Content.IE5\DE4CGPLA\MP9003995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6141" y="3843801"/>
            <a:ext cx="2670800" cy="1779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ladká\AppData\Local\Microsoft\Windows\Temporary Internet Files\Content.IE5\AM1I8PN9\MP9004327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24493" y="2988203"/>
            <a:ext cx="2063002" cy="258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Sladká\AppData\Local\Microsoft\Windows\Temporary Internet Files\Content.IE5\DE4CGPLA\MC900110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3959" y="4341134"/>
            <a:ext cx="1733702" cy="1292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15616" y="5709524"/>
            <a:ext cx="23118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masožravec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87240" y="5709524"/>
            <a:ext cx="21002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býložravec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68594" y="5715287"/>
            <a:ext cx="1927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všežravec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382072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24744"/>
            <a:ext cx="777686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9. Rozkladač</a:t>
            </a:r>
          </a:p>
          <a:p>
            <a:r>
              <a:rPr lang="cs-CZ" sz="3200" dirty="0" smtClean="0"/>
              <a:t>- rozkládá </a:t>
            </a:r>
            <a:r>
              <a:rPr lang="cs-CZ" sz="3200" b="1" dirty="0" smtClean="0">
                <a:solidFill>
                  <a:srgbClr val="FF0000"/>
                </a:solidFill>
              </a:rPr>
              <a:t>organické látky </a:t>
            </a:r>
            <a:r>
              <a:rPr lang="cs-CZ" sz="3200" b="1" dirty="0" smtClean="0">
                <a:solidFill>
                  <a:srgbClr val="FF0000"/>
                </a:solidFill>
              </a:rPr>
              <a:t>                      na anorganické</a:t>
            </a:r>
            <a:r>
              <a:rPr lang="cs-CZ" sz="3200" dirty="0" smtClean="0"/>
              <a:t> </a:t>
            </a:r>
            <a:r>
              <a:rPr lang="cs-CZ" sz="3200" dirty="0" smtClean="0"/>
              <a:t>(např. bakterie, </a:t>
            </a:r>
            <a:r>
              <a:rPr lang="cs-CZ" sz="3200" dirty="0" smtClean="0"/>
              <a:t>houby, někteří </a:t>
            </a:r>
            <a:r>
              <a:rPr lang="cs-CZ" sz="3200" dirty="0" smtClean="0"/>
              <a:t>živočichové)</a:t>
            </a:r>
          </a:p>
        </p:txBody>
      </p:sp>
      <p:pic>
        <p:nvPicPr>
          <p:cNvPr id="2051" name="Picture 3" descr="C:\Users\Sladká\AppData\Local\Microsoft\Windows\Temporary Internet Files\Content.IE5\DE4CGPLA\MC9000129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149080"/>
            <a:ext cx="1797710" cy="1121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ladká\AppData\Local\Microsoft\Windows\Temporary Internet Files\Content.IE5\S7687CZ2\MC9000304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884818"/>
            <a:ext cx="1929384" cy="1385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91980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2527" y="908720"/>
            <a:ext cx="767794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Vysvětli  podle obrázku vztahy </a:t>
            </a:r>
            <a:r>
              <a:rPr lang="cs-CZ" sz="3200" b="1" dirty="0" smtClean="0">
                <a:solidFill>
                  <a:srgbClr val="FF0000"/>
                </a:solidFill>
              </a:rPr>
              <a:t>                               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m</a:t>
            </a:r>
            <a:r>
              <a:rPr lang="cs-CZ" sz="3200" b="1" dirty="0" smtClean="0">
                <a:solidFill>
                  <a:srgbClr val="FF0000"/>
                </a:solidFill>
              </a:rPr>
              <a:t>ezi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organismy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2372476294"/>
              </p:ext>
            </p:extLst>
          </p:nvPr>
        </p:nvGraphicFramePr>
        <p:xfrm>
          <a:off x="1712896" y="1952995"/>
          <a:ext cx="672040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Šipka dolů 5"/>
          <p:cNvSpPr/>
          <p:nvPr/>
        </p:nvSpPr>
        <p:spPr>
          <a:xfrm>
            <a:off x="4401692" y="3573016"/>
            <a:ext cx="484632" cy="97840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Sladká\AppData\Local\Microsoft\Windows\Temporary Internet Files\Content.IE5\DE4CGPLA\MC90044040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7478" y="2132856"/>
            <a:ext cx="1594520" cy="1594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/>
          <p:cNvSpPr/>
          <p:nvPr/>
        </p:nvSpPr>
        <p:spPr>
          <a:xfrm>
            <a:off x="1533397" y="3485060"/>
            <a:ext cx="978408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9931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8759" y="1039033"/>
            <a:ext cx="7683514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Vysvětlení:</a:t>
            </a:r>
          </a:p>
          <a:p>
            <a:r>
              <a:rPr lang="cs-CZ" sz="3200" b="1" dirty="0" smtClean="0"/>
              <a:t>Producenti vytvářejí </a:t>
            </a:r>
            <a:r>
              <a:rPr lang="cs-CZ" sz="3200" dirty="0" smtClean="0"/>
              <a:t>za slunečního</a:t>
            </a:r>
          </a:p>
          <a:p>
            <a:r>
              <a:rPr lang="cs-CZ" sz="3200" dirty="0"/>
              <a:t>s</a:t>
            </a:r>
            <a:r>
              <a:rPr lang="cs-CZ" sz="3200" dirty="0" smtClean="0"/>
              <a:t>větla při fotosyntéze </a:t>
            </a:r>
            <a:r>
              <a:rPr lang="cs-CZ" sz="3200" b="1" dirty="0" smtClean="0"/>
              <a:t>organické </a:t>
            </a:r>
            <a:r>
              <a:rPr lang="cs-CZ" sz="3200" dirty="0" smtClean="0"/>
              <a:t>látky.</a:t>
            </a:r>
          </a:p>
          <a:p>
            <a:r>
              <a:rPr lang="cs-CZ" sz="3200" b="1" dirty="0" smtClean="0"/>
              <a:t>Konzumenti je využívají </a:t>
            </a:r>
            <a:r>
              <a:rPr lang="cs-CZ" sz="3200" dirty="0" smtClean="0"/>
              <a:t>jako potravu,</a:t>
            </a:r>
          </a:p>
          <a:p>
            <a:r>
              <a:rPr lang="cs-CZ" sz="3200" dirty="0"/>
              <a:t>j</a:t>
            </a:r>
            <a:r>
              <a:rPr lang="cs-CZ" sz="3200" dirty="0" smtClean="0"/>
              <a:t>sou na rostlinách závislí.</a:t>
            </a:r>
          </a:p>
          <a:p>
            <a:r>
              <a:rPr lang="cs-CZ" sz="3200" b="1" dirty="0" smtClean="0"/>
              <a:t>Rozkladači rozkládají</a:t>
            </a:r>
            <a:r>
              <a:rPr lang="cs-CZ" sz="3200" dirty="0" smtClean="0"/>
              <a:t> </a:t>
            </a:r>
            <a:r>
              <a:rPr lang="cs-CZ" sz="3200" b="1" dirty="0" smtClean="0"/>
              <a:t>organické látky</a:t>
            </a:r>
          </a:p>
          <a:p>
            <a:r>
              <a:rPr lang="cs-CZ" sz="3200" dirty="0" smtClean="0"/>
              <a:t>(odpady) od rostlin a živočichů </a:t>
            </a:r>
            <a:endParaRPr lang="cs-CZ" sz="3200" dirty="0" smtClean="0"/>
          </a:p>
          <a:p>
            <a:r>
              <a:rPr lang="cs-CZ" sz="3200" b="1" dirty="0" smtClean="0"/>
              <a:t>na látky </a:t>
            </a:r>
            <a:r>
              <a:rPr lang="cs-CZ" sz="3200" b="1" dirty="0" smtClean="0"/>
              <a:t>anorganické</a:t>
            </a:r>
            <a:r>
              <a:rPr lang="cs-CZ" sz="3200" dirty="0" smtClean="0"/>
              <a:t>, ty využívají</a:t>
            </a:r>
          </a:p>
          <a:p>
            <a:r>
              <a:rPr lang="cs-CZ" sz="3200" dirty="0"/>
              <a:t>r</a:t>
            </a:r>
            <a:r>
              <a:rPr lang="cs-CZ" sz="3200" dirty="0" smtClean="0"/>
              <a:t>ostliny jako potravu.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107008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3941445573"/>
              </p:ext>
            </p:extLst>
          </p:nvPr>
        </p:nvGraphicFramePr>
        <p:xfrm>
          <a:off x="1619672" y="1484784"/>
          <a:ext cx="6096000" cy="3744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403648" y="782570"/>
            <a:ext cx="61718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Co skrývá potravní pyramida?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87624" y="5429343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3608" y="6237312"/>
            <a:ext cx="1847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986809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08EE4D0-9378-42A5-970D-DFE68155F9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graphicEl>
                                              <a:dgm id="{D08EE4D0-9378-42A5-970D-DFE68155F9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6A250EF-BE3E-458B-9D09-DE230464E8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graphicEl>
                                              <a:dgm id="{96A250EF-BE3E-458B-9D09-DE230464E8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1CA1511-CCCE-4148-B1D2-7CCC1DD0DD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graphicEl>
                                              <a:dgm id="{71CA1511-CCCE-4148-B1D2-7CCC1DD0DD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6BD88DC-0DB9-4DF0-A8B2-A6E05A3412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graphicEl>
                                              <a:dgm id="{D6BD88DC-0DB9-4DF0-A8B2-A6E05A3412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 uiExpand="1">
        <p:bldSub>
          <a:bldDgm bld="lvlOne" rev="1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3000" y="3005138"/>
            <a:ext cx="6858000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2153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382</TotalTime>
  <Words>268</Words>
  <Application>Microsoft Office PowerPoint</Application>
  <PresentationFormat>Předvádění na obrazovce (4:3)</PresentationFormat>
  <Paragraphs>72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Austin</vt:lpstr>
      <vt:lpstr>Motiv systému Office</vt:lpstr>
      <vt:lpstr>Snímek 1</vt:lpstr>
      <vt:lpstr>Snímek 2</vt:lpstr>
      <vt:lpstr>Ekologie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Ekologie</dc:title>
  <dc:creator>Sladká</dc:creator>
  <cp:lastModifiedBy>Dum</cp:lastModifiedBy>
  <cp:revision>36</cp:revision>
  <dcterms:created xsi:type="dcterms:W3CDTF">2012-03-21T18:56:39Z</dcterms:created>
  <dcterms:modified xsi:type="dcterms:W3CDTF">2012-08-06T14:32:56Z</dcterms:modified>
</cp:coreProperties>
</file>