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sldIdLst>
    <p:sldId id="257" r:id="rId2"/>
    <p:sldId id="259" r:id="rId3"/>
    <p:sldId id="271" r:id="rId4"/>
    <p:sldId id="260" r:id="rId5"/>
    <p:sldId id="264" r:id="rId6"/>
    <p:sldId id="266" r:id="rId7"/>
    <p:sldId id="261" r:id="rId8"/>
    <p:sldId id="268" r:id="rId9"/>
    <p:sldId id="267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VY_32_INOVACE_01_MY BODY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MY BODY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ANGLICKÝ JAZYK 5.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 custScaleX="100000" custScaleY="100000" custLinFactNeighborX="10606" custLinFactNeighborY="8929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 custLinFactNeighborX="7143" custLinFactNeighborY="0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4200759-5E96-4079-A5C8-4C9716111DFD}" type="presOf" srcId="{EBC41103-E2E5-4D48-9B4B-425520D3D098}" destId="{50C2F88D-8688-44C2-A854-691F34009D3B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5487C82-1D9C-4572-8056-1D5662FD311F}" type="presOf" srcId="{445C7998-7549-48B0-BD68-D4F0167F02E5}" destId="{4D19AB04-24FA-40C2-B203-52AE3D15E17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A989BC76-9B9A-4ED4-AD87-3BBB325A06F9}" type="presOf" srcId="{C73C7642-F245-4585-8F88-243F9FAEF6CA}" destId="{97289DF2-90F4-4EC2-A9FC-633B00BAB610}" srcOrd="0" destOrd="0" presId="urn:microsoft.com/office/officeart/2005/8/layout/target3"/>
    <dgm:cxn modelId="{737FDD5A-730D-4084-95C6-0CB5FBDCE201}" type="presOf" srcId="{EBC41103-E2E5-4D48-9B4B-425520D3D098}" destId="{F969C235-9271-4D34-B740-D627A121CAD0}" srcOrd="1" destOrd="0" presId="urn:microsoft.com/office/officeart/2005/8/layout/target3"/>
    <dgm:cxn modelId="{D46973E1-A377-4598-BE4E-E3B0A0A3B0AB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EE17D5E-953B-4210-AC5F-A98377C90375}" type="presOf" srcId="{39F8B381-5807-488E-AC22-73DD4140ED4A}" destId="{71045F8C-00FA-488E-A7BD-E2E6753D979D}" srcOrd="0" destOrd="0" presId="urn:microsoft.com/office/officeart/2005/8/layout/target3"/>
    <dgm:cxn modelId="{6B03054B-BC08-4193-B0DA-56967FFFBA21}" type="presOf" srcId="{019433A1-1324-4DE1-9E6F-32B851095F74}" destId="{E7297F21-D4FD-4A41-AE58-814D01A6B5E7}" srcOrd="1" destOrd="0" presId="urn:microsoft.com/office/officeart/2005/8/layout/target3"/>
    <dgm:cxn modelId="{E8976EE2-5B86-4592-9E0F-5474249160B7}" type="presOf" srcId="{FBBFC3EA-9D9D-4F3A-BEA6-9C2C0E46BF20}" destId="{643EA938-EDE0-4533-ACCC-D2BD6F3A527C}" srcOrd="0" destOrd="0" presId="urn:microsoft.com/office/officeart/2005/8/layout/target3"/>
    <dgm:cxn modelId="{3EFABEAD-ECF5-49A5-B2EA-89A8FC2849B8}" type="presOf" srcId="{DAEA276B-ECF9-46F6-A7D3-4693B2D32BC4}" destId="{CDED6FE3-AD8F-4ACC-B6B8-710EDDD9759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87FBF5A-E3B9-45F9-A30D-0C78C80B705A}" type="presOf" srcId="{DAEA276B-ECF9-46F6-A7D3-4693B2D32BC4}" destId="{F69A1436-182C-465B-AD7F-FE48E0C090C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4D928295-A231-4879-B2FF-672DC80D234D}" type="presOf" srcId="{019433A1-1324-4DE1-9E6F-32B851095F74}" destId="{A3817367-F2BC-482F-8832-FA00B51DCCF3}" srcOrd="0" destOrd="0" presId="urn:microsoft.com/office/officeart/2005/8/layout/target3"/>
    <dgm:cxn modelId="{AD833E23-C2F0-4326-BC61-90E2EDDF2D99}" type="presOf" srcId="{C73C7642-F245-4585-8F88-243F9FAEF6CA}" destId="{AA41A67C-3D3F-4AE9-9E0F-5D7F7BB2E741}" srcOrd="1" destOrd="0" presId="urn:microsoft.com/office/officeart/2005/8/layout/target3"/>
    <dgm:cxn modelId="{F7F30306-6F1A-42CD-A453-2343A80EF1B5}" type="presOf" srcId="{445C7998-7549-48B0-BD68-D4F0167F02E5}" destId="{BC35EE03-4121-4EF9-923D-7CB6D30D358D}" srcOrd="0" destOrd="0" presId="urn:microsoft.com/office/officeart/2005/8/layout/target3"/>
    <dgm:cxn modelId="{B22EE00A-D1C9-4079-BC62-5167763EED20}" type="presParOf" srcId="{71045F8C-00FA-488E-A7BD-E2E6753D979D}" destId="{3577EC6B-C980-4F34-8C69-4365E7B8FC8C}" srcOrd="0" destOrd="0" presId="urn:microsoft.com/office/officeart/2005/8/layout/target3"/>
    <dgm:cxn modelId="{0A0B5E8C-6CDD-48D8-8BBF-DC3496910577}" type="presParOf" srcId="{71045F8C-00FA-488E-A7BD-E2E6753D979D}" destId="{6940EB87-DC1D-4BC3-9408-9AC2E1FFC039}" srcOrd="1" destOrd="0" presId="urn:microsoft.com/office/officeart/2005/8/layout/target3"/>
    <dgm:cxn modelId="{A6451F5F-B358-49F0-BE78-CC152596DAFA}" type="presParOf" srcId="{71045F8C-00FA-488E-A7BD-E2E6753D979D}" destId="{BC35EE03-4121-4EF9-923D-7CB6D30D358D}" srcOrd="2" destOrd="0" presId="urn:microsoft.com/office/officeart/2005/8/layout/target3"/>
    <dgm:cxn modelId="{F79CEED2-0609-47F4-BDBD-86100748F8FF}" type="presParOf" srcId="{71045F8C-00FA-488E-A7BD-E2E6753D979D}" destId="{C95EEA27-3CBF-4645-A92D-9D8AF5C1CBFC}" srcOrd="3" destOrd="0" presId="urn:microsoft.com/office/officeart/2005/8/layout/target3"/>
    <dgm:cxn modelId="{17722A34-478B-4B71-8D3B-6AE7C9BA85B2}" type="presParOf" srcId="{71045F8C-00FA-488E-A7BD-E2E6753D979D}" destId="{851BB866-B6AE-4566-893F-4C635BA974FC}" srcOrd="4" destOrd="0" presId="urn:microsoft.com/office/officeart/2005/8/layout/target3"/>
    <dgm:cxn modelId="{F2C5ABAD-5496-42F5-878A-3A68D932E3D7}" type="presParOf" srcId="{71045F8C-00FA-488E-A7BD-E2E6753D979D}" destId="{643EA938-EDE0-4533-ACCC-D2BD6F3A527C}" srcOrd="5" destOrd="0" presId="urn:microsoft.com/office/officeart/2005/8/layout/target3"/>
    <dgm:cxn modelId="{C4ED87C6-F3DE-45FC-BF57-186BD69411A4}" type="presParOf" srcId="{71045F8C-00FA-488E-A7BD-E2E6753D979D}" destId="{92F31B18-D66D-4CC7-89B9-378928DE877D}" srcOrd="6" destOrd="0" presId="urn:microsoft.com/office/officeart/2005/8/layout/target3"/>
    <dgm:cxn modelId="{B6E40B01-0A34-436B-A967-D2C5D6E4D644}" type="presParOf" srcId="{71045F8C-00FA-488E-A7BD-E2E6753D979D}" destId="{902074E1-B931-4618-97F1-FADBE82E9C3C}" srcOrd="7" destOrd="0" presId="urn:microsoft.com/office/officeart/2005/8/layout/target3"/>
    <dgm:cxn modelId="{86373E6B-8213-4ADF-800D-C4EB036C4925}" type="presParOf" srcId="{71045F8C-00FA-488E-A7BD-E2E6753D979D}" destId="{A3817367-F2BC-482F-8832-FA00B51DCCF3}" srcOrd="8" destOrd="0" presId="urn:microsoft.com/office/officeart/2005/8/layout/target3"/>
    <dgm:cxn modelId="{CD02A2A7-14E2-4488-95F1-BC6AB7A63A3C}" type="presParOf" srcId="{71045F8C-00FA-488E-A7BD-E2E6753D979D}" destId="{626ABFF6-56C8-4386-B662-68EC364EED9D}" srcOrd="9" destOrd="0" presId="urn:microsoft.com/office/officeart/2005/8/layout/target3"/>
    <dgm:cxn modelId="{15C61DC9-DC14-4DD8-A9BB-66F27AEBA198}" type="presParOf" srcId="{71045F8C-00FA-488E-A7BD-E2E6753D979D}" destId="{6DB11F1C-D028-4800-9625-6611CA9DE6D4}" srcOrd="10" destOrd="0" presId="urn:microsoft.com/office/officeart/2005/8/layout/target3"/>
    <dgm:cxn modelId="{67E5F1A3-216B-40A3-BA11-483594C7ED17}" type="presParOf" srcId="{71045F8C-00FA-488E-A7BD-E2E6753D979D}" destId="{CDED6FE3-AD8F-4ACC-B6B8-710EDDD97598}" srcOrd="11" destOrd="0" presId="urn:microsoft.com/office/officeart/2005/8/layout/target3"/>
    <dgm:cxn modelId="{7136BC7E-91D2-429E-94C0-C0EC9CADF83E}" type="presParOf" srcId="{71045F8C-00FA-488E-A7BD-E2E6753D979D}" destId="{397AC6D7-84A6-4150-958F-83C92D9ACF38}" srcOrd="12" destOrd="0" presId="urn:microsoft.com/office/officeart/2005/8/layout/target3"/>
    <dgm:cxn modelId="{EB75624E-9EA6-40DC-A9CB-9A63F0C1BA39}" type="presParOf" srcId="{71045F8C-00FA-488E-A7BD-E2E6753D979D}" destId="{D7419528-33A6-416D-9E64-B3F7915C5149}" srcOrd="13" destOrd="0" presId="urn:microsoft.com/office/officeart/2005/8/layout/target3"/>
    <dgm:cxn modelId="{74F76D6B-9D1F-48D3-9F2C-70F223EC7EBB}" type="presParOf" srcId="{71045F8C-00FA-488E-A7BD-E2E6753D979D}" destId="{97289DF2-90F4-4EC2-A9FC-633B00BAB610}" srcOrd="14" destOrd="0" presId="urn:microsoft.com/office/officeart/2005/8/layout/target3"/>
    <dgm:cxn modelId="{7947E165-3D1F-4ABE-84DB-FB182972D6CD}" type="presParOf" srcId="{71045F8C-00FA-488E-A7BD-E2E6753D979D}" destId="{234EBA9D-95B4-4C20-A84E-6F65F1085DC6}" srcOrd="15" destOrd="0" presId="urn:microsoft.com/office/officeart/2005/8/layout/target3"/>
    <dgm:cxn modelId="{59AEDE81-CB43-4057-AE59-7B568D2EEFA8}" type="presParOf" srcId="{71045F8C-00FA-488E-A7BD-E2E6753D979D}" destId="{12255512-213F-41DF-90A6-8B4CD74A2B52}" srcOrd="16" destOrd="0" presId="urn:microsoft.com/office/officeart/2005/8/layout/target3"/>
    <dgm:cxn modelId="{43FB4A91-5680-4A6E-86FE-3568DDF06154}" type="presParOf" srcId="{71045F8C-00FA-488E-A7BD-E2E6753D979D}" destId="{50C2F88D-8688-44C2-A854-691F34009D3B}" srcOrd="17" destOrd="0" presId="urn:microsoft.com/office/officeart/2005/8/layout/target3"/>
    <dgm:cxn modelId="{D8CB3DB7-D43C-464D-AD23-F3D92E9EBF78}" type="presParOf" srcId="{71045F8C-00FA-488E-A7BD-E2E6753D979D}" destId="{4D19AB04-24FA-40C2-B203-52AE3D15E171}" srcOrd="18" destOrd="0" presId="urn:microsoft.com/office/officeart/2005/8/layout/target3"/>
    <dgm:cxn modelId="{3994D84F-F7B1-4EEF-91F2-14FCEE4BF036}" type="presParOf" srcId="{71045F8C-00FA-488E-A7BD-E2E6753D979D}" destId="{832BF48F-0145-4429-9E02-8FCA946CCE9E}" srcOrd="19" destOrd="0" presId="urn:microsoft.com/office/officeart/2005/8/layout/target3"/>
    <dgm:cxn modelId="{35B6F6A2-5647-4E22-8A32-0EA38581F5BA}" type="presParOf" srcId="{71045F8C-00FA-488E-A7BD-E2E6753D979D}" destId="{E7297F21-D4FD-4A41-AE58-814D01A6B5E7}" srcOrd="20" destOrd="0" presId="urn:microsoft.com/office/officeart/2005/8/layout/target3"/>
    <dgm:cxn modelId="{8699B1FC-86A8-4FA0-ABEF-96ACDDE87355}" type="presParOf" srcId="{71045F8C-00FA-488E-A7BD-E2E6753D979D}" destId="{F69A1436-182C-465B-AD7F-FE48E0C090C1}" srcOrd="21" destOrd="0" presId="urn:microsoft.com/office/officeart/2005/8/layout/target3"/>
    <dgm:cxn modelId="{23DC04D6-A431-441E-8ADB-0DFF2441ED5A}" type="presParOf" srcId="{71045F8C-00FA-488E-A7BD-E2E6753D979D}" destId="{AA41A67C-3D3F-4AE9-9E0F-5D7F7BB2E741}" srcOrd="22" destOrd="0" presId="urn:microsoft.com/office/officeart/2005/8/layout/target3"/>
    <dgm:cxn modelId="{63D6BAFC-D477-4443-8BB1-B351A812BD80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Vendula </a:t>
          </a:r>
          <a:r>
            <a:rPr lang="cs-CZ" sz="1400" kern="1200" dirty="0" err="1" smtClean="0"/>
            <a:t>Steidlová</a:t>
          </a:r>
          <a:r>
            <a:rPr lang="cs-CZ" sz="1400" kern="1200" dirty="0" smtClean="0"/>
            <a:t>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VY_32_INOVACE_01_MY BODY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ANGLICKÝ JAZYK 5.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MY BODY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800201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2F7E62-D388-4CE2-BF35-23E99C8FB96B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48C04C-95A5-4BEF-97E6-7A4B9FA4CD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64616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NAMALUJ  PŘÍŠERU PODLE INSTRUKCÍ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F48C04C-95A5-4BEF-97E6-7A4B9FA4CD7E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3082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emf"/><Relationship Id="rId3" Type="http://schemas.openxmlformats.org/officeDocument/2006/relationships/image" Target="../media/image5.emf"/><Relationship Id="rId7" Type="http://schemas.openxmlformats.org/officeDocument/2006/relationships/image" Target="../media/image9.e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emf"/><Relationship Id="rId5" Type="http://schemas.openxmlformats.org/officeDocument/2006/relationships/image" Target="../media/image7.emf"/><Relationship Id="rId4" Type="http://schemas.openxmlformats.org/officeDocument/2006/relationships/image" Target="../media/image6.emf"/><Relationship Id="rId9" Type="http://schemas.openxmlformats.org/officeDocument/2006/relationships/image" Target="../media/image11.e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8382781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2026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58421196"/>
              </p:ext>
            </p:extLst>
          </p:nvPr>
        </p:nvGraphicFramePr>
        <p:xfrm>
          <a:off x="1403648" y="1988840"/>
          <a:ext cx="6096000" cy="4033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Inter. tabule,  píseň </a:t>
                      </a:r>
                      <a:r>
                        <a:rPr lang="cs-CZ" dirty="0" err="1" smtClean="0"/>
                        <a:t>Head</a:t>
                      </a:r>
                      <a:r>
                        <a:rPr lang="cs-CZ" dirty="0" smtClean="0"/>
                        <a:t> and </a:t>
                      </a:r>
                      <a:r>
                        <a:rPr lang="cs-CZ" dirty="0" err="1" smtClean="0"/>
                        <a:t>shoulders</a:t>
                      </a:r>
                      <a:r>
                        <a:rPr lang="cs-CZ" dirty="0" smtClean="0"/>
                        <a:t>.. (např.  CD k učebnici Project )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Opakování slovní zásoby o lid. těle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3 – spoj popisek s částí těla</a:t>
                      </a:r>
                    </a:p>
                    <a:p>
                      <a:r>
                        <a:rPr lang="cs-CZ" dirty="0" smtClean="0"/>
                        <a:t>Snímek 6 - píseň se několikrát opakuje, tempo se zrychluje</a:t>
                      </a:r>
                    </a:p>
                    <a:p>
                      <a:r>
                        <a:rPr lang="cs-CZ" dirty="0" smtClean="0"/>
                        <a:t>Snímek 7 – namaluj dle instrukcí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30582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/>
              <a:t>MY BODY</a:t>
            </a:r>
            <a:endParaRPr lang="cs-CZ" sz="8000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8745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teidlová\AppData\Local\Microsoft\Windows\Temporary Internet Files\Content.IE5\WQQOEKL8\MC9002792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3885" y="0"/>
            <a:ext cx="3997917" cy="6661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620688"/>
            <a:ext cx="15735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 FOOT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3" y="1484784"/>
            <a:ext cx="17272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HAND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2008004"/>
            <a:ext cx="15438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HEAD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2682498"/>
            <a:ext cx="1727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AN ARM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3" y="3592110"/>
            <a:ext cx="15735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LEG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9553" y="4475440"/>
            <a:ext cx="14718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AN EYE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80312" y="692696"/>
            <a:ext cx="14430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 NOSE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912404" y="1484784"/>
            <a:ext cx="19522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A FINGER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092281" y="2420888"/>
            <a:ext cx="17404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KNEE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92281" y="3140968"/>
            <a:ext cx="15508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HAIR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912404" y="3861048"/>
            <a:ext cx="23246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A  MOUTH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092281" y="5680412"/>
            <a:ext cx="22885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AN  EAR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 rot="10800000" flipV="1">
            <a:off x="6732240" y="4737050"/>
            <a:ext cx="26847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A SHOULDER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39553" y="4998660"/>
            <a:ext cx="165524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NECK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7544" y="5680412"/>
            <a:ext cx="17272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WAIST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71809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20" grpId="0"/>
      <p:bldP spid="22" grpId="0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980728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619672" y="1556792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619672" y="2132856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619672" y="2708920"/>
            <a:ext cx="720080" cy="57606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339752" y="1556792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2339752" y="2132856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346575" y="2708920"/>
            <a:ext cx="720080" cy="57606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338264" y="3284984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058344" y="2708920"/>
            <a:ext cx="720080" cy="57606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058344" y="3282607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055005" y="3858671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055005" y="4434735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778424" y="2703696"/>
            <a:ext cx="720080" cy="57606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704221" y="2708920"/>
            <a:ext cx="720080" cy="57606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549297" y="2703696"/>
            <a:ext cx="720080" cy="57606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269377" y="2703696"/>
            <a:ext cx="720080" cy="57606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6982306" y="2703696"/>
            <a:ext cx="705631" cy="57606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7678174" y="2703696"/>
            <a:ext cx="764429" cy="57606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778424" y="2127632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3773597" y="1551568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5550858" y="2147974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5549297" y="1563679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5549297" y="3279760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6262226" y="2147974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6262226" y="3282607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6967857" y="2139743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7709537" y="3279760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6989457" y="3284984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7709537" y="3855824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7687937" y="2139743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7678174" y="1587755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7661157" y="1011691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6989457" y="3861048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835696" y="6926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555776" y="1268760"/>
            <a:ext cx="4442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275856" y="2276872"/>
            <a:ext cx="4442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995936" y="1062028"/>
            <a:ext cx="4393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932040" y="2348484"/>
            <a:ext cx="492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724128" y="124669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516216" y="1822758"/>
            <a:ext cx="301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164289" y="1700808"/>
            <a:ext cx="348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884369" y="476672"/>
            <a:ext cx="3699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pic>
        <p:nvPicPr>
          <p:cNvPr id="3076" name="Picture 4" descr="C:\Users\Steidlová\AppData\Local\Microsoft\Windows\Temporary Internet Files\Content.IE5\VV1SJMSP\MC90019221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0"/>
            <a:ext cx="1170019" cy="2297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5045" y="4559096"/>
            <a:ext cx="1343025" cy="198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6754" y="4437112"/>
            <a:ext cx="1819275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3103" y="479558"/>
            <a:ext cx="838200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8733" y="463529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3" name="Picture 11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9394" y="78241"/>
            <a:ext cx="1704975" cy="1866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4" name="Šipka doprava 43"/>
          <p:cNvSpPr/>
          <p:nvPr/>
        </p:nvSpPr>
        <p:spPr>
          <a:xfrm>
            <a:off x="4276396" y="507052"/>
            <a:ext cx="978408" cy="48463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5" name="Šipka doprava 54"/>
          <p:cNvSpPr/>
          <p:nvPr/>
        </p:nvSpPr>
        <p:spPr>
          <a:xfrm rot="1969995">
            <a:off x="6000240" y="545863"/>
            <a:ext cx="978408" cy="48463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6" name="Šipka doprava 55"/>
          <p:cNvSpPr/>
          <p:nvPr/>
        </p:nvSpPr>
        <p:spPr>
          <a:xfrm rot="9191903">
            <a:off x="695168" y="534403"/>
            <a:ext cx="978408" cy="48463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8" name="Šipka doprava 57"/>
          <p:cNvSpPr/>
          <p:nvPr/>
        </p:nvSpPr>
        <p:spPr>
          <a:xfrm rot="20961041">
            <a:off x="5114049" y="5215126"/>
            <a:ext cx="978408" cy="48463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9" name="Šipka doprava 58"/>
          <p:cNvSpPr/>
          <p:nvPr/>
        </p:nvSpPr>
        <p:spPr>
          <a:xfrm rot="4205717">
            <a:off x="7154617" y="5215125"/>
            <a:ext cx="978408" cy="48463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0" name="Šipka doprava 59"/>
          <p:cNvSpPr/>
          <p:nvPr/>
        </p:nvSpPr>
        <p:spPr>
          <a:xfrm rot="9692566">
            <a:off x="4239933" y="4326119"/>
            <a:ext cx="978408" cy="48463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036" y="3372193"/>
            <a:ext cx="1590675" cy="723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6" name="Picture 1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739" y="462199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5" name="Šipka doprava 64"/>
          <p:cNvSpPr/>
          <p:nvPr/>
        </p:nvSpPr>
        <p:spPr>
          <a:xfrm rot="9001641">
            <a:off x="1490507" y="5441700"/>
            <a:ext cx="978408" cy="48463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 flipH="1">
            <a:off x="836528" y="2991728"/>
            <a:ext cx="23561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</a:t>
            </a:r>
            <a:endParaRPr lang="cs-CZ" sz="2800" dirty="0"/>
          </a:p>
        </p:txBody>
      </p:sp>
      <p:sp>
        <p:nvSpPr>
          <p:cNvPr id="46" name="TextovéPole 45"/>
          <p:cNvSpPr txBox="1"/>
          <p:nvPr/>
        </p:nvSpPr>
        <p:spPr>
          <a:xfrm rot="10800000" flipV="1">
            <a:off x="1871645" y="4914963"/>
            <a:ext cx="3326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</a:t>
            </a:r>
            <a:endParaRPr lang="cs-CZ" sz="28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1072139" y="188640"/>
            <a:ext cx="4383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4276396" y="393305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</a:t>
            </a:r>
            <a:endParaRPr lang="cs-CZ" sz="28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992533" y="4046169"/>
            <a:ext cx="3737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357710" y="4569389"/>
            <a:ext cx="1082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</a:t>
            </a:r>
            <a:endParaRPr lang="cs-CZ" sz="28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366254" y="78241"/>
            <a:ext cx="4855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</a:t>
            </a:r>
            <a:endParaRPr lang="cs-CZ" sz="28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4435324" y="188640"/>
            <a:ext cx="5150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</a:t>
            </a:r>
            <a:endParaRPr lang="cs-CZ" sz="2800" dirty="0"/>
          </a:p>
        </p:txBody>
      </p:sp>
      <p:sp>
        <p:nvSpPr>
          <p:cNvPr id="53" name="TextovéPole 52"/>
          <p:cNvSpPr txBox="1"/>
          <p:nvPr/>
        </p:nvSpPr>
        <p:spPr>
          <a:xfrm rot="10800000" flipV="1">
            <a:off x="5276754" y="5709045"/>
            <a:ext cx="3496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24791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19672" y="980728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619672" y="1556792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619672" y="2132856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619672" y="2708920"/>
            <a:ext cx="720080" cy="57606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339752" y="1556792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H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2339752" y="2132856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346575" y="2708920"/>
            <a:ext cx="720080" cy="57606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338264" y="3284984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058344" y="2708920"/>
            <a:ext cx="720080" cy="57606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058344" y="3282607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055005" y="3858671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055005" y="4434735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3778424" y="2703696"/>
            <a:ext cx="720080" cy="57606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4704221" y="2708920"/>
            <a:ext cx="720080" cy="57606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549297" y="2703696"/>
            <a:ext cx="720080" cy="57606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269377" y="2703696"/>
            <a:ext cx="720080" cy="57606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6982306" y="2703696"/>
            <a:ext cx="705631" cy="57606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7687937" y="2724038"/>
            <a:ext cx="720080" cy="57606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3778424" y="2127632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3773597" y="1551568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5550858" y="2147974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5549297" y="1563679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5549297" y="3279760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6262226" y="2147974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6262226" y="3282607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6967857" y="2139743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7709537" y="3279760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6989457" y="3284984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7709537" y="3855824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7687937" y="2139743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7678174" y="1587755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7661157" y="1011691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6989457" y="3861048"/>
            <a:ext cx="7200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835696" y="6926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555776" y="1268760"/>
            <a:ext cx="4442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275856" y="2276872"/>
            <a:ext cx="4442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995936" y="1062028"/>
            <a:ext cx="4393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932040" y="2348484"/>
            <a:ext cx="492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724128" y="124669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516216" y="1822758"/>
            <a:ext cx="301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164289" y="1700808"/>
            <a:ext cx="3483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884369" y="476672"/>
            <a:ext cx="3699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2967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Head, shoulders, knees and toes,</a:t>
            </a:r>
            <a:br>
              <a:rPr lang="en-US" dirty="0"/>
            </a:br>
            <a:r>
              <a:rPr lang="en-US" dirty="0"/>
              <a:t>Knees and toes.</a:t>
            </a:r>
          </a:p>
          <a:p>
            <a:pPr marL="0" indent="0">
              <a:buNone/>
            </a:pPr>
            <a:r>
              <a:rPr lang="en-US" dirty="0"/>
              <a:t>Head, shoulders, knees and toes,</a:t>
            </a:r>
            <a:br>
              <a:rPr lang="en-US" dirty="0"/>
            </a:br>
            <a:r>
              <a:rPr lang="en-US" dirty="0"/>
              <a:t>Knees and toes.</a:t>
            </a:r>
          </a:p>
          <a:p>
            <a:pPr marL="0" indent="0">
              <a:buNone/>
            </a:pPr>
            <a:r>
              <a:rPr lang="en-US" dirty="0"/>
              <a:t>And eyes, and ears, and mouth,</a:t>
            </a:r>
            <a:br>
              <a:rPr lang="en-US" dirty="0"/>
            </a:br>
            <a:r>
              <a:rPr lang="en-US" dirty="0"/>
              <a:t>And nose. </a:t>
            </a:r>
          </a:p>
          <a:p>
            <a:pPr marL="0" indent="0">
              <a:buNone/>
            </a:pPr>
            <a:r>
              <a:rPr lang="en-US" dirty="0"/>
              <a:t>Head, shoulders, knees and toes,</a:t>
            </a:r>
            <a:br>
              <a:rPr lang="en-US" dirty="0"/>
            </a:br>
            <a:r>
              <a:rPr lang="en-US" dirty="0"/>
              <a:t>Knees and toes.</a:t>
            </a:r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HEAD, SHOULDERS, KNEES AND TOES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1266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 BIG HEAD</a:t>
            </a:r>
          </a:p>
          <a:p>
            <a:r>
              <a:rPr lang="cs-CZ" dirty="0" smtClean="0"/>
              <a:t>3 SMALL EYES AND 1BIG EYE</a:t>
            </a:r>
          </a:p>
          <a:p>
            <a:r>
              <a:rPr lang="cs-CZ" dirty="0" smtClean="0"/>
              <a:t>2 NOSES</a:t>
            </a:r>
          </a:p>
          <a:p>
            <a:r>
              <a:rPr lang="cs-CZ" dirty="0" smtClean="0"/>
              <a:t>1 MOUNTH WITH 6 TEETH</a:t>
            </a:r>
          </a:p>
          <a:p>
            <a:r>
              <a:rPr lang="cs-CZ" dirty="0" smtClean="0"/>
              <a:t>4 ARMS AND 12 FINGERS</a:t>
            </a:r>
          </a:p>
          <a:p>
            <a:r>
              <a:rPr lang="cs-CZ" dirty="0" smtClean="0"/>
              <a:t>1 LEG</a:t>
            </a:r>
          </a:p>
          <a:p>
            <a:r>
              <a:rPr lang="cs-CZ" dirty="0" smtClean="0"/>
              <a:t>2 FEET </a:t>
            </a:r>
          </a:p>
          <a:p>
            <a:r>
              <a:rPr lang="cs-CZ" dirty="0" smtClean="0"/>
              <a:t>3 TOES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                 A  MONSTER</a:t>
            </a:r>
            <a:br>
              <a:rPr lang="cs-CZ" dirty="0" smtClean="0"/>
            </a:br>
            <a:r>
              <a:rPr lang="cs-CZ" sz="3100" dirty="0" smtClean="0"/>
              <a:t>OUR MONSTER HAS…..</a:t>
            </a:r>
            <a:endParaRPr lang="cs-CZ" sz="3100" dirty="0"/>
          </a:p>
        </p:txBody>
      </p:sp>
    </p:spTree>
    <p:extLst>
      <p:ext uri="{BB962C8B-B14F-4D97-AF65-F5344CB8AC3E}">
        <p14:creationId xmlns:p14="http://schemas.microsoft.com/office/powerpoint/2010/main" val="1733162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16632"/>
            <a:ext cx="6192688" cy="6741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702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2771336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Ilustrace: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- www.office.microsoft.com</a:t>
            </a:r>
            <a:endParaRPr lang="cs-CZ" dirty="0" smtClean="0"/>
          </a:p>
          <a:p>
            <a:r>
              <a:rPr lang="cs-CZ" dirty="0" smtClean="0"/>
              <a:t>- vlastní tvorba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3711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TC010219414[[fn=Horský motiv]]</Template>
  <TotalTime>521</TotalTime>
  <Words>265</Words>
  <Application>Microsoft Office PowerPoint</Application>
  <PresentationFormat>Předvádění na obrazovce (4:3)</PresentationFormat>
  <Paragraphs>118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Mountain</vt:lpstr>
      <vt:lpstr>Prezentace aplikace PowerPoint</vt:lpstr>
      <vt:lpstr>Anotace</vt:lpstr>
      <vt:lpstr>MY BODY</vt:lpstr>
      <vt:lpstr>Prezentace aplikace PowerPoint</vt:lpstr>
      <vt:lpstr>Prezentace aplikace PowerPoint</vt:lpstr>
      <vt:lpstr>Prezentace aplikace PowerPoint</vt:lpstr>
      <vt:lpstr>HEAD, SHOULDERS, KNEES AND TOES</vt:lpstr>
      <vt:lpstr>                     A  MONSTER OUR MONSTER HAS…..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Steidlová</dc:creator>
  <cp:lastModifiedBy>Steidlová</cp:lastModifiedBy>
  <cp:revision>32</cp:revision>
  <dcterms:created xsi:type="dcterms:W3CDTF">2012-03-29T06:54:35Z</dcterms:created>
  <dcterms:modified xsi:type="dcterms:W3CDTF">2012-06-03T14:22:28Z</dcterms:modified>
</cp:coreProperties>
</file>