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7"/>
  </p:notesMasterIdLst>
  <p:sldIdLst>
    <p:sldId id="265" r:id="rId2"/>
    <p:sldId id="266" r:id="rId3"/>
    <p:sldId id="261" r:id="rId4"/>
    <p:sldId id="262" r:id="rId5"/>
    <p:sldId id="263" r:id="rId6"/>
    <p:sldId id="267" r:id="rId7"/>
    <p:sldId id="257" r:id="rId8"/>
    <p:sldId id="273" r:id="rId9"/>
    <p:sldId id="260" r:id="rId10"/>
    <p:sldId id="270" r:id="rId11"/>
    <p:sldId id="258" r:id="rId12"/>
    <p:sldId id="272" r:id="rId13"/>
    <p:sldId id="269" r:id="rId14"/>
    <p:sldId id="271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VY_32_INOVACE_03_PŘEDLOŽKY MÍSTNÍ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PŘEDLOŽKY MÍSTNÍ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ANGLICKÝ JAZYK 5.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404F257-DF01-49BD-87F9-81F83B9C7505}" type="presOf" srcId="{DAEA276B-ECF9-46F6-A7D3-4693B2D32BC4}" destId="{F69A1436-182C-465B-AD7F-FE48E0C090C1}" srcOrd="1" destOrd="0" presId="urn:microsoft.com/office/officeart/2005/8/layout/target3"/>
    <dgm:cxn modelId="{4921A206-75DC-424A-AD97-771B47F93BB8}" type="presOf" srcId="{C73C7642-F245-4585-8F88-243F9FAEF6CA}" destId="{97289DF2-90F4-4EC2-A9FC-633B00BAB610}" srcOrd="0" destOrd="0" presId="urn:microsoft.com/office/officeart/2005/8/layout/target3"/>
    <dgm:cxn modelId="{B7E2748A-DEB5-4AE5-8627-22B064B9BA24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143113C-B11F-4804-984C-F7CCC552006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EEF439A0-4908-41B0-AEBF-DEAA9C6BE67B}" type="presOf" srcId="{019433A1-1324-4DE1-9E6F-32B851095F74}" destId="{E7297F21-D4FD-4A41-AE58-814D01A6B5E7}" srcOrd="1" destOrd="0" presId="urn:microsoft.com/office/officeart/2005/8/layout/target3"/>
    <dgm:cxn modelId="{0FA4C39F-A027-42D3-ABDC-C1C3449199BD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D78170-51AB-42C4-B445-C93B9AF3DAD5}" type="presOf" srcId="{EBC41103-E2E5-4D48-9B4B-425520D3D098}" destId="{F969C235-9271-4D34-B740-D627A121CAD0}" srcOrd="1" destOrd="0" presId="urn:microsoft.com/office/officeart/2005/8/layout/target3"/>
    <dgm:cxn modelId="{0B3CF224-DCC8-4897-AE33-E90E34A0B0ED}" type="presOf" srcId="{445C7998-7549-48B0-BD68-D4F0167F02E5}" destId="{BC35EE03-4121-4EF9-923D-7CB6D30D358D}" srcOrd="0" destOrd="0" presId="urn:microsoft.com/office/officeart/2005/8/layout/target3"/>
    <dgm:cxn modelId="{2696FA82-9345-494B-ADBE-AC92E6FC89B5}" type="presOf" srcId="{DAEA276B-ECF9-46F6-A7D3-4693B2D32BC4}" destId="{CDED6FE3-AD8F-4ACC-B6B8-710EDDD97598}" srcOrd="0" destOrd="0" presId="urn:microsoft.com/office/officeart/2005/8/layout/target3"/>
    <dgm:cxn modelId="{E0D36101-2BB3-43C8-A37C-B42CA63E1B69}" type="presOf" srcId="{FBBFC3EA-9D9D-4F3A-BEA6-9C2C0E46BF20}" destId="{832BF48F-0145-4429-9E02-8FCA946CCE9E}" srcOrd="1" destOrd="0" presId="urn:microsoft.com/office/officeart/2005/8/layout/target3"/>
    <dgm:cxn modelId="{FEF13850-AE2C-4685-B2F3-6079506D40B3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93316D1-FF67-47FB-8BE6-208BC2AA2228}" type="presOf" srcId="{C73C7642-F245-4585-8F88-243F9FAEF6CA}" destId="{AA41A67C-3D3F-4AE9-9E0F-5D7F7BB2E74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C8F7FB6-9B94-4A78-A707-EEF8C52AFAC1}" type="presOf" srcId="{FBBFC3EA-9D9D-4F3A-BEA6-9C2C0E46BF20}" destId="{643EA938-EDE0-4533-ACCC-D2BD6F3A527C}" srcOrd="0" destOrd="0" presId="urn:microsoft.com/office/officeart/2005/8/layout/target3"/>
    <dgm:cxn modelId="{1E1774DC-E317-4F3F-89A0-1B35B436BC0C}" type="presParOf" srcId="{71045F8C-00FA-488E-A7BD-E2E6753D979D}" destId="{3577EC6B-C980-4F34-8C69-4365E7B8FC8C}" srcOrd="0" destOrd="0" presId="urn:microsoft.com/office/officeart/2005/8/layout/target3"/>
    <dgm:cxn modelId="{5131D317-F074-4807-BC59-90857EEE1A40}" type="presParOf" srcId="{71045F8C-00FA-488E-A7BD-E2E6753D979D}" destId="{6940EB87-DC1D-4BC3-9408-9AC2E1FFC039}" srcOrd="1" destOrd="0" presId="urn:microsoft.com/office/officeart/2005/8/layout/target3"/>
    <dgm:cxn modelId="{3B70D099-F7F2-496F-B0EE-9D478B9FED14}" type="presParOf" srcId="{71045F8C-00FA-488E-A7BD-E2E6753D979D}" destId="{BC35EE03-4121-4EF9-923D-7CB6D30D358D}" srcOrd="2" destOrd="0" presId="urn:microsoft.com/office/officeart/2005/8/layout/target3"/>
    <dgm:cxn modelId="{80DDF83D-64C3-465B-8097-3BD2BDFE762C}" type="presParOf" srcId="{71045F8C-00FA-488E-A7BD-E2E6753D979D}" destId="{C95EEA27-3CBF-4645-A92D-9D8AF5C1CBFC}" srcOrd="3" destOrd="0" presId="urn:microsoft.com/office/officeart/2005/8/layout/target3"/>
    <dgm:cxn modelId="{F3810057-1227-4232-BE3F-DFAA02054BC5}" type="presParOf" srcId="{71045F8C-00FA-488E-A7BD-E2E6753D979D}" destId="{851BB866-B6AE-4566-893F-4C635BA974FC}" srcOrd="4" destOrd="0" presId="urn:microsoft.com/office/officeart/2005/8/layout/target3"/>
    <dgm:cxn modelId="{8C24AE30-F18A-48DB-ABCD-94A08F31107B}" type="presParOf" srcId="{71045F8C-00FA-488E-A7BD-E2E6753D979D}" destId="{643EA938-EDE0-4533-ACCC-D2BD6F3A527C}" srcOrd="5" destOrd="0" presId="urn:microsoft.com/office/officeart/2005/8/layout/target3"/>
    <dgm:cxn modelId="{914401C2-0DFA-4E5F-889D-764113F6664A}" type="presParOf" srcId="{71045F8C-00FA-488E-A7BD-E2E6753D979D}" destId="{92F31B18-D66D-4CC7-89B9-378928DE877D}" srcOrd="6" destOrd="0" presId="urn:microsoft.com/office/officeart/2005/8/layout/target3"/>
    <dgm:cxn modelId="{D2A0FFD5-1601-43B7-91F6-2B7BED4711BF}" type="presParOf" srcId="{71045F8C-00FA-488E-A7BD-E2E6753D979D}" destId="{902074E1-B931-4618-97F1-FADBE82E9C3C}" srcOrd="7" destOrd="0" presId="urn:microsoft.com/office/officeart/2005/8/layout/target3"/>
    <dgm:cxn modelId="{117B2AF3-FCFC-4C56-B2C4-EFFA7A129F5A}" type="presParOf" srcId="{71045F8C-00FA-488E-A7BD-E2E6753D979D}" destId="{A3817367-F2BC-482F-8832-FA00B51DCCF3}" srcOrd="8" destOrd="0" presId="urn:microsoft.com/office/officeart/2005/8/layout/target3"/>
    <dgm:cxn modelId="{5646D39A-2F8C-4808-B755-3DA0A5E6C6DF}" type="presParOf" srcId="{71045F8C-00FA-488E-A7BD-E2E6753D979D}" destId="{626ABFF6-56C8-4386-B662-68EC364EED9D}" srcOrd="9" destOrd="0" presId="urn:microsoft.com/office/officeart/2005/8/layout/target3"/>
    <dgm:cxn modelId="{E6DEB2C0-F60E-4514-B22E-058C82334DF5}" type="presParOf" srcId="{71045F8C-00FA-488E-A7BD-E2E6753D979D}" destId="{6DB11F1C-D028-4800-9625-6611CA9DE6D4}" srcOrd="10" destOrd="0" presId="urn:microsoft.com/office/officeart/2005/8/layout/target3"/>
    <dgm:cxn modelId="{092D61C9-6834-44D2-87A0-F69866B23531}" type="presParOf" srcId="{71045F8C-00FA-488E-A7BD-E2E6753D979D}" destId="{CDED6FE3-AD8F-4ACC-B6B8-710EDDD97598}" srcOrd="11" destOrd="0" presId="urn:microsoft.com/office/officeart/2005/8/layout/target3"/>
    <dgm:cxn modelId="{CEB46C3B-622A-4D12-84AA-7F98BD9E86DD}" type="presParOf" srcId="{71045F8C-00FA-488E-A7BD-E2E6753D979D}" destId="{397AC6D7-84A6-4150-958F-83C92D9ACF38}" srcOrd="12" destOrd="0" presId="urn:microsoft.com/office/officeart/2005/8/layout/target3"/>
    <dgm:cxn modelId="{8967C2AA-2E1C-4372-8008-6DCDE2F80E69}" type="presParOf" srcId="{71045F8C-00FA-488E-A7BD-E2E6753D979D}" destId="{D7419528-33A6-416D-9E64-B3F7915C5149}" srcOrd="13" destOrd="0" presId="urn:microsoft.com/office/officeart/2005/8/layout/target3"/>
    <dgm:cxn modelId="{32B15CA5-DB5E-47B1-9A61-9F45C1093F89}" type="presParOf" srcId="{71045F8C-00FA-488E-A7BD-E2E6753D979D}" destId="{97289DF2-90F4-4EC2-A9FC-633B00BAB610}" srcOrd="14" destOrd="0" presId="urn:microsoft.com/office/officeart/2005/8/layout/target3"/>
    <dgm:cxn modelId="{63D8E5E0-65E7-4379-BC74-4AD369101A73}" type="presParOf" srcId="{71045F8C-00FA-488E-A7BD-E2E6753D979D}" destId="{234EBA9D-95B4-4C20-A84E-6F65F1085DC6}" srcOrd="15" destOrd="0" presId="urn:microsoft.com/office/officeart/2005/8/layout/target3"/>
    <dgm:cxn modelId="{A8D88038-2165-4BC6-A55A-95FBEBEC495A}" type="presParOf" srcId="{71045F8C-00FA-488E-A7BD-E2E6753D979D}" destId="{12255512-213F-41DF-90A6-8B4CD74A2B52}" srcOrd="16" destOrd="0" presId="urn:microsoft.com/office/officeart/2005/8/layout/target3"/>
    <dgm:cxn modelId="{4775A4DD-8C20-42D6-80D8-CB036EE6FBE2}" type="presParOf" srcId="{71045F8C-00FA-488E-A7BD-E2E6753D979D}" destId="{50C2F88D-8688-44C2-A854-691F34009D3B}" srcOrd="17" destOrd="0" presId="urn:microsoft.com/office/officeart/2005/8/layout/target3"/>
    <dgm:cxn modelId="{518CEB92-0408-4FBF-BC95-77D10E3FA60F}" type="presParOf" srcId="{71045F8C-00FA-488E-A7BD-E2E6753D979D}" destId="{4D19AB04-24FA-40C2-B203-52AE3D15E171}" srcOrd="18" destOrd="0" presId="urn:microsoft.com/office/officeart/2005/8/layout/target3"/>
    <dgm:cxn modelId="{9AFA0BCF-FBF1-4FA9-94A5-836814F593E4}" type="presParOf" srcId="{71045F8C-00FA-488E-A7BD-E2E6753D979D}" destId="{832BF48F-0145-4429-9E02-8FCA946CCE9E}" srcOrd="19" destOrd="0" presId="urn:microsoft.com/office/officeart/2005/8/layout/target3"/>
    <dgm:cxn modelId="{47D3D1DA-0FB1-46E9-950C-57B8476B8975}" type="presParOf" srcId="{71045F8C-00FA-488E-A7BD-E2E6753D979D}" destId="{E7297F21-D4FD-4A41-AE58-814D01A6B5E7}" srcOrd="20" destOrd="0" presId="urn:microsoft.com/office/officeart/2005/8/layout/target3"/>
    <dgm:cxn modelId="{BD9BF3B2-4CE6-4B3E-8625-5331E4FB656A}" type="presParOf" srcId="{71045F8C-00FA-488E-A7BD-E2E6753D979D}" destId="{F69A1436-182C-465B-AD7F-FE48E0C090C1}" srcOrd="21" destOrd="0" presId="urn:microsoft.com/office/officeart/2005/8/layout/target3"/>
    <dgm:cxn modelId="{8DD2C572-264E-4DE7-97BA-05F8BC923111}" type="presParOf" srcId="{71045F8C-00FA-488E-A7BD-E2E6753D979D}" destId="{AA41A67C-3D3F-4AE9-9E0F-5D7F7BB2E741}" srcOrd="22" destOrd="0" presId="urn:microsoft.com/office/officeart/2005/8/layout/target3"/>
    <dgm:cxn modelId="{97FAE394-127F-437A-816D-830180B2DF4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VY_32_INOVACE_03_PŘEDLOŽKY MÍSTNÍ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ANGLICKÝ JAZYK 5.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PŘEDLOŽKY MÍSTNÍ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FDB2E1-60FD-4701-8748-49D3DD94E4F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D591E7-8FB4-48BD-9CFB-6FCD56E4F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56736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PosTAV</a:t>
            </a:r>
            <a:r>
              <a:rPr lang="cs-CZ" dirty="0" smtClean="0"/>
              <a:t> SE NA DANÉ MÍSTO PODLE INSTRUKCE , INSTRUKCE SE OBJEVÍ NA KLIKNUTÍ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591E7-8FB4-48BD-9CFB-6FCD56E4FEE4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3979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125408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5570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587295"/>
              </p:ext>
            </p:extLst>
          </p:nvPr>
        </p:nvGraphicFramePr>
        <p:xfrm>
          <a:off x="1524000" y="1397000"/>
          <a:ext cx="6096000" cy="2941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Inter.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Připomenutí předložek on, </a:t>
                      </a:r>
                      <a:r>
                        <a:rPr lang="cs-CZ" dirty="0" err="1" smtClean="0"/>
                        <a:t>under</a:t>
                      </a:r>
                      <a:r>
                        <a:rPr lang="cs-CZ" dirty="0" smtClean="0"/>
                        <a:t>, in, </a:t>
                      </a:r>
                      <a:r>
                        <a:rPr lang="cs-CZ" dirty="0" err="1" smtClean="0"/>
                        <a:t>behind</a:t>
                      </a:r>
                      <a:r>
                        <a:rPr lang="cs-CZ" dirty="0" smtClean="0"/>
                        <a:t>, in front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next</a:t>
                      </a:r>
                      <a:r>
                        <a:rPr lang="cs-CZ" dirty="0" smtClean="0"/>
                        <a:t> to, </a:t>
                      </a:r>
                      <a:r>
                        <a:rPr lang="cs-CZ" dirty="0" err="1" smtClean="0"/>
                        <a:t>between</a:t>
                      </a:r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Metod.pokyny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11 – Postav se na místo podle pokynů, na kliknutí přiletí instrukce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08327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692150"/>
            <a:ext cx="4284663" cy="543401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sz="3600" dirty="0" smtClean="0">
                <a:solidFill>
                  <a:srgbClr val="FF0000"/>
                </a:solidFill>
              </a:rPr>
              <a:t>ON THE DESK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4932363" y="692150"/>
            <a:ext cx="4211637" cy="54340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UNDER THE DESK 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5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864055"/>
            <a:ext cx="3223473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1229" y="2929613"/>
            <a:ext cx="3223473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412776"/>
            <a:ext cx="1512168" cy="1537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3279" y="3624064"/>
            <a:ext cx="1512168" cy="1537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15616" y="5302949"/>
            <a:ext cx="20006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NA STOLE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5445225"/>
            <a:ext cx="30179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POD STOLEM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6657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98" y="2401664"/>
            <a:ext cx="3223473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221088"/>
            <a:ext cx="1512168" cy="1537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844824"/>
            <a:ext cx="1512168" cy="1537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13722"/>
            <a:ext cx="3223473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55576" y="548680"/>
            <a:ext cx="48689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IN FRONT OF 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THE DESK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64088" y="548680"/>
            <a:ext cx="30963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BEHIND THE DESK 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40152" y="5589240"/>
            <a:ext cx="23107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ZA STOLEM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07704" y="5589240"/>
            <a:ext cx="44840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PŘED STOLEM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955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7999" y="2276143"/>
            <a:ext cx="3223473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521" y="2374270"/>
            <a:ext cx="3223473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Šipka doleva 7"/>
          <p:cNvSpPr/>
          <p:nvPr/>
        </p:nvSpPr>
        <p:spPr>
          <a:xfrm rot="4085845">
            <a:off x="1177741" y="4235025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8310" y="2721496"/>
            <a:ext cx="1512168" cy="1537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73533" y="5301208"/>
            <a:ext cx="24014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VE STOLE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764704"/>
            <a:ext cx="37275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NEXT TO THE DESK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576" y="764704"/>
            <a:ext cx="29349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IN THE DESK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5157192"/>
            <a:ext cx="323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VEDLE STOLU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0116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76872"/>
            <a:ext cx="3223473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76872"/>
            <a:ext cx="3223473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5096" y="2971323"/>
            <a:ext cx="1512168" cy="1537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23728" y="764704"/>
            <a:ext cx="48780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BETWEEN THE DESKS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5373216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19872" y="5085184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MEZI STOLY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3573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741" y="1988840"/>
            <a:ext cx="1830309" cy="1267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523" y="4645800"/>
            <a:ext cx="1830309" cy="1267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3210" y="1603573"/>
            <a:ext cx="1830309" cy="1267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089" y="5075714"/>
            <a:ext cx="823612" cy="837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402" y="869687"/>
            <a:ext cx="823612" cy="837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83" y="3210776"/>
            <a:ext cx="823612" cy="837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826" y="3565088"/>
            <a:ext cx="823612" cy="837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983874"/>
            <a:ext cx="1830309" cy="1267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vál 14"/>
          <p:cNvSpPr/>
          <p:nvPr/>
        </p:nvSpPr>
        <p:spPr>
          <a:xfrm>
            <a:off x="2590852" y="1422950"/>
            <a:ext cx="3449149" cy="11317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UNDER THE DESK  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3245" y="353041"/>
            <a:ext cx="809799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2060"/>
                </a:solidFill>
              </a:rPr>
              <a:t>A BALL IS …. </a:t>
            </a:r>
            <a:r>
              <a:rPr lang="cs-CZ" sz="2800" dirty="0" smtClean="0">
                <a:solidFill>
                  <a:srgbClr val="FF0000"/>
                </a:solidFill>
              </a:rPr>
              <a:t>SPOJ S OBRÁZKEM              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                      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76575" y="2664897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 T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2541900" y="2677497"/>
            <a:ext cx="3498101" cy="10665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BEHIND THE DESK  </a:t>
            </a:r>
            <a:endParaRPr lang="cs-CZ" sz="3200" dirty="0"/>
          </a:p>
        </p:txBody>
      </p:sp>
      <p:sp>
        <p:nvSpPr>
          <p:cNvPr id="23" name="Ovál 22"/>
          <p:cNvSpPr/>
          <p:nvPr/>
        </p:nvSpPr>
        <p:spPr>
          <a:xfrm>
            <a:off x="2541901" y="4923942"/>
            <a:ext cx="3498101" cy="10425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IN FRONT OF THE DESK  </a:t>
            </a:r>
            <a:endParaRPr lang="cs-CZ" sz="3200" dirty="0"/>
          </a:p>
        </p:txBody>
      </p:sp>
      <p:sp>
        <p:nvSpPr>
          <p:cNvPr id="24" name="Ovál 23"/>
          <p:cNvSpPr/>
          <p:nvPr/>
        </p:nvSpPr>
        <p:spPr>
          <a:xfrm>
            <a:off x="2499800" y="3878487"/>
            <a:ext cx="3498101" cy="84290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ON THE DESK 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10389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741" y="1988840"/>
            <a:ext cx="1830309" cy="1267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523" y="4645800"/>
            <a:ext cx="1830309" cy="1267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259752"/>
            <a:ext cx="1830309" cy="1267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089" y="5075714"/>
            <a:ext cx="823612" cy="837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3617" y="519551"/>
            <a:ext cx="823612" cy="837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83" y="3210776"/>
            <a:ext cx="823612" cy="837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826" y="3565088"/>
            <a:ext cx="823612" cy="837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983874"/>
            <a:ext cx="1830309" cy="1267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vál 14"/>
          <p:cNvSpPr/>
          <p:nvPr/>
        </p:nvSpPr>
        <p:spPr>
          <a:xfrm>
            <a:off x="1727426" y="5347395"/>
            <a:ext cx="3449149" cy="11317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UNDER THE DESK  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84289" y="476672"/>
            <a:ext cx="34922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00B050"/>
                </a:solidFill>
              </a:rPr>
              <a:t>ŘEŠENÍ</a:t>
            </a:r>
            <a:endParaRPr lang="cs-CZ" sz="5400" dirty="0">
              <a:solidFill>
                <a:srgbClr val="00B05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76575" y="2664897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 T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5524738" y="5251359"/>
            <a:ext cx="3498101" cy="10665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BEHIND THE DESK  </a:t>
            </a:r>
            <a:endParaRPr lang="cs-CZ" sz="3200" dirty="0"/>
          </a:p>
        </p:txBody>
      </p:sp>
      <p:sp>
        <p:nvSpPr>
          <p:cNvPr id="23" name="Ovál 22"/>
          <p:cNvSpPr/>
          <p:nvPr/>
        </p:nvSpPr>
        <p:spPr>
          <a:xfrm>
            <a:off x="1727426" y="3102758"/>
            <a:ext cx="3498101" cy="10425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IN FRONT OF THE DESK  </a:t>
            </a:r>
            <a:endParaRPr lang="cs-CZ" sz="3200" dirty="0"/>
          </a:p>
        </p:txBody>
      </p:sp>
      <p:sp>
        <p:nvSpPr>
          <p:cNvPr id="24" name="Ovál 23"/>
          <p:cNvSpPr/>
          <p:nvPr/>
        </p:nvSpPr>
        <p:spPr>
          <a:xfrm>
            <a:off x="5754327" y="2480050"/>
            <a:ext cx="3498101" cy="84290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ON THE DESK 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6502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372" y="1340768"/>
            <a:ext cx="1476000" cy="1022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379" y="2934732"/>
            <a:ext cx="1511987" cy="1047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454" y="4550884"/>
            <a:ext cx="1511987" cy="1047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1997" y="2950683"/>
            <a:ext cx="1511987" cy="1047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4004" y="1628797"/>
            <a:ext cx="648599" cy="659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756" y="4744612"/>
            <a:ext cx="648599" cy="659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1805" y="2492896"/>
            <a:ext cx="648599" cy="659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720" y="5597932"/>
            <a:ext cx="648599" cy="659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2452" y="1570360"/>
            <a:ext cx="648599" cy="659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8056" y="4905601"/>
            <a:ext cx="1476000" cy="1022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0" y="1195153"/>
            <a:ext cx="1476000" cy="1022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27784" y="188640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NAPIŠ, KDE JE MÍČ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 rot="1354766">
            <a:off x="899099" y="3451865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444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372" y="1340768"/>
            <a:ext cx="1476000" cy="1022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379" y="2934732"/>
            <a:ext cx="1511987" cy="1047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454" y="4550884"/>
            <a:ext cx="1511987" cy="1047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1778" y="2873994"/>
            <a:ext cx="1511987" cy="1047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4004" y="1628797"/>
            <a:ext cx="648599" cy="659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755" y="4679816"/>
            <a:ext cx="648599" cy="659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2515" y="2392898"/>
            <a:ext cx="648599" cy="659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720" y="5597932"/>
            <a:ext cx="648599" cy="659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8564" y="924169"/>
            <a:ext cx="648599" cy="659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4444" y="4654686"/>
            <a:ext cx="1476000" cy="1022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Steidlová\AppData\Local\Microsoft\Windows\Temporary Internet Files\Content.IE5\TTHZDHPC\MC900307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4444" y="755198"/>
            <a:ext cx="1476000" cy="1022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leva 5"/>
          <p:cNvSpPr/>
          <p:nvPr/>
        </p:nvSpPr>
        <p:spPr>
          <a:xfrm rot="1354766">
            <a:off x="899099" y="3451865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880372" y="1958593"/>
            <a:ext cx="28713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UNDER THE DESK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44441" y="3997731"/>
            <a:ext cx="1987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IN THE DESK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88303" y="5805264"/>
            <a:ext cx="38496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IN FRONT OF THE DESK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38355" y="1628797"/>
            <a:ext cx="3582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NEXT TO THE DESK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86751" y="3921094"/>
            <a:ext cx="21352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ON THE DESK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962452" y="5733256"/>
            <a:ext cx="29253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BEHIND THE DESK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38303" y="290369"/>
            <a:ext cx="17812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ŘEŠENÍ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100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33700" y="1042900"/>
            <a:ext cx="259228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NA ZAHRADĚ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669014" y="2169023"/>
            <a:ext cx="259228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NA PODLAZE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679830" y="3212976"/>
            <a:ext cx="259228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NA OBRÁZKU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679830" y="4287869"/>
            <a:ext cx="2605862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 KRABICI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693404" y="332656"/>
            <a:ext cx="78390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!! PŘIŘAĎ, ALE POZOR NA TATO SPOJENÍ!!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93404" y="5517232"/>
            <a:ext cx="259228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NA HORÁCH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436096" y="1042900"/>
            <a:ext cx="259228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IN THE PICTURE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5496998" y="3383740"/>
            <a:ext cx="259228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IN THE BOX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5479976" y="4437112"/>
            <a:ext cx="259228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IN THE GARDEN</a:t>
            </a:r>
            <a:endParaRPr lang="cs-CZ" sz="3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5459905" y="5517232"/>
            <a:ext cx="259228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ON THE FLOOR</a:t>
            </a:r>
            <a:endParaRPr lang="cs-CZ" sz="32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5478343" y="2214463"/>
            <a:ext cx="259228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IN THE MOUNTAINS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92750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33700" y="1042900"/>
            <a:ext cx="259228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NA ZAHRADĚ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669014" y="2169023"/>
            <a:ext cx="259228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NA PODLAZE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679830" y="3212976"/>
            <a:ext cx="259228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NA OBRÁZKU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679830" y="4287869"/>
            <a:ext cx="2605862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 KRABICI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693404" y="332656"/>
            <a:ext cx="7911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!! PŘIŘAĎ, ALE POZOR NA TATO SPOJENÍ!!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93404" y="5517232"/>
            <a:ext cx="259228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NA HORÁCH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419872" y="1042900"/>
            <a:ext cx="259228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IN THE GARDEN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419872" y="3212976"/>
            <a:ext cx="259228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IN THE PICTURE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419872" y="4322113"/>
            <a:ext cx="259228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IN THE BOX</a:t>
            </a:r>
            <a:endParaRPr lang="cs-CZ" sz="3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3491880" y="5517232"/>
            <a:ext cx="259228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IN THE MOUNTAINS</a:t>
            </a:r>
            <a:endParaRPr lang="cs-CZ" sz="32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3419872" y="2183558"/>
            <a:ext cx="259228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ON THE FLOOR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47701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STAY….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28800"/>
            <a:ext cx="7408333" cy="48245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UNDER THE CHAIR</a:t>
            </a:r>
          </a:p>
          <a:p>
            <a:r>
              <a:rPr lang="cs-CZ" sz="2800" dirty="0" smtClean="0"/>
              <a:t>IN FRONT OF THE BLACK BOARD</a:t>
            </a:r>
          </a:p>
          <a:p>
            <a:r>
              <a:rPr lang="cs-CZ" sz="2800" dirty="0" smtClean="0"/>
              <a:t>NEXT TO YOUR DESK</a:t>
            </a:r>
          </a:p>
          <a:p>
            <a:r>
              <a:rPr lang="cs-CZ" sz="2800" dirty="0" smtClean="0"/>
              <a:t>BEHIND YOUR CHAIR</a:t>
            </a:r>
          </a:p>
          <a:p>
            <a:r>
              <a:rPr lang="cs-CZ" sz="2800" dirty="0" smtClean="0"/>
              <a:t>IN FRONT OF YOUR BAG</a:t>
            </a:r>
          </a:p>
          <a:p>
            <a:r>
              <a:rPr lang="cs-CZ" sz="2800" dirty="0" smtClean="0"/>
              <a:t>ON YOUR DESK</a:t>
            </a:r>
          </a:p>
          <a:p>
            <a:r>
              <a:rPr lang="cs-CZ" sz="2800" dirty="0" smtClean="0"/>
              <a:t>IN THE CLASSROOM</a:t>
            </a:r>
          </a:p>
          <a:p>
            <a:r>
              <a:rPr lang="cs-CZ" sz="2800" dirty="0" smtClean="0"/>
              <a:t>NEXT TO THE DOOR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6747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404813"/>
            <a:ext cx="8229600" cy="6119812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BEHIND YOUR FRIEND</a:t>
            </a:r>
          </a:p>
          <a:p>
            <a:r>
              <a:rPr lang="cs-CZ" sz="3600" dirty="0" smtClean="0"/>
              <a:t>UNDER YOUR DESK</a:t>
            </a:r>
          </a:p>
          <a:p>
            <a:r>
              <a:rPr lang="cs-CZ" sz="3600" dirty="0" smtClean="0"/>
              <a:t>BETWEEN 2 GIRLS</a:t>
            </a:r>
          </a:p>
          <a:p>
            <a:r>
              <a:rPr lang="cs-CZ" sz="3600" dirty="0" smtClean="0"/>
              <a:t>IN FRONT OF YOUR BEST FRIEND</a:t>
            </a:r>
          </a:p>
          <a:p>
            <a:r>
              <a:rPr lang="cs-CZ" sz="3600" dirty="0" smtClean="0"/>
              <a:t>ON YOUR ENGLISH BOOK</a:t>
            </a:r>
          </a:p>
          <a:p>
            <a:r>
              <a:rPr lang="cs-CZ" sz="3600" dirty="0" smtClean="0"/>
              <a:t>BEHIND THE DOOR</a:t>
            </a:r>
          </a:p>
          <a:p>
            <a:r>
              <a:rPr lang="cs-CZ" sz="3600" dirty="0" smtClean="0"/>
              <a:t>NEXT TO THE BOY</a:t>
            </a:r>
          </a:p>
          <a:p>
            <a:r>
              <a:rPr lang="cs-CZ" sz="3600" dirty="0" smtClean="0"/>
              <a:t>IN FRONT OF THE WINDOW</a:t>
            </a:r>
          </a:p>
          <a:p>
            <a:r>
              <a:rPr lang="cs-CZ" sz="3600" dirty="0" smtClean="0"/>
              <a:t>BETWEEN THE BOY AND THE GIRL</a:t>
            </a:r>
          </a:p>
          <a:p>
            <a:r>
              <a:rPr lang="cs-CZ" sz="3600" dirty="0" smtClean="0"/>
              <a:t>BEHIND THE BIN</a:t>
            </a:r>
          </a:p>
          <a:p>
            <a:r>
              <a:rPr lang="cs-CZ" sz="3600" dirty="0" smtClean="0"/>
              <a:t>ON THE FLOOR</a:t>
            </a:r>
          </a:p>
          <a:p>
            <a:endParaRPr lang="cs-CZ" sz="3600" dirty="0" smtClean="0"/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36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6904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2784737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Ilustrace: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- 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517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2770</TotalTime>
  <Words>367</Words>
  <Application>Microsoft Office PowerPoint</Application>
  <PresentationFormat>Předvádění na obrazovce (4:3)</PresentationFormat>
  <Paragraphs>108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Human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STAY….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Steidlová</dc:creator>
  <cp:lastModifiedBy>Steidlová</cp:lastModifiedBy>
  <cp:revision>22</cp:revision>
  <dcterms:created xsi:type="dcterms:W3CDTF">2012-03-30T12:42:58Z</dcterms:created>
  <dcterms:modified xsi:type="dcterms:W3CDTF">2012-06-03T12:22:32Z</dcterms:modified>
</cp:coreProperties>
</file>