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6" r:id="rId1"/>
  </p:sldMasterIdLst>
  <p:sldIdLst>
    <p:sldId id="274" r:id="rId2"/>
    <p:sldId id="275" r:id="rId3"/>
    <p:sldId id="256" r:id="rId4"/>
    <p:sldId id="260" r:id="rId5"/>
    <p:sldId id="263" r:id="rId6"/>
    <p:sldId id="264" r:id="rId7"/>
    <p:sldId id="261" r:id="rId8"/>
    <p:sldId id="267" r:id="rId9"/>
    <p:sldId id="270" r:id="rId10"/>
    <p:sldId id="262" r:id="rId11"/>
    <p:sldId id="269" r:id="rId12"/>
    <p:sldId id="268" r:id="rId13"/>
    <p:sldId id="265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VY_32_INOVACE_04_SLOVESO BÝT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SLOVESO BÝT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ANGLICKÝ JAZYK 5.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05E320-A3BB-4A8D-A2F6-F3C907052A03}" type="presOf" srcId="{019433A1-1324-4DE1-9E6F-32B851095F74}" destId="{A3817367-F2BC-482F-8832-FA00B51DCCF3}" srcOrd="0" destOrd="0" presId="urn:microsoft.com/office/officeart/2005/8/layout/target3"/>
    <dgm:cxn modelId="{B8D19A36-17D7-4572-8F30-B201BE34DC03}" type="presOf" srcId="{445C7998-7549-48B0-BD68-D4F0167F02E5}" destId="{BC35EE03-4121-4EF9-923D-7CB6D30D358D}" srcOrd="0" destOrd="0" presId="urn:microsoft.com/office/officeart/2005/8/layout/target3"/>
    <dgm:cxn modelId="{99C063A7-8AE6-4B71-A58C-E1951C91A436}" type="presOf" srcId="{DAEA276B-ECF9-46F6-A7D3-4693B2D32BC4}" destId="{CDED6FE3-AD8F-4ACC-B6B8-710EDDD97598}" srcOrd="0" destOrd="0" presId="urn:microsoft.com/office/officeart/2005/8/layout/target3"/>
    <dgm:cxn modelId="{A404A1B1-55E0-4DBC-9E17-8C8305DE447C}" type="presOf" srcId="{EBC41103-E2E5-4D48-9B4B-425520D3D098}" destId="{50C2F88D-8688-44C2-A854-691F34009D3B}" srcOrd="0" destOrd="0" presId="urn:microsoft.com/office/officeart/2005/8/layout/target3"/>
    <dgm:cxn modelId="{77A9E900-BE6D-4B88-8AC3-151C90F75BD6}" type="presOf" srcId="{FBBFC3EA-9D9D-4F3A-BEA6-9C2C0E46BF20}" destId="{832BF48F-0145-4429-9E02-8FCA946CCE9E}" srcOrd="1" destOrd="0" presId="urn:microsoft.com/office/officeart/2005/8/layout/target3"/>
    <dgm:cxn modelId="{B54AA97B-B0C4-415B-8D40-99DBCF2C7912}" type="presOf" srcId="{C73C7642-F245-4585-8F88-243F9FAEF6CA}" destId="{AA41A67C-3D3F-4AE9-9E0F-5D7F7BB2E741}" srcOrd="1" destOrd="0" presId="urn:microsoft.com/office/officeart/2005/8/layout/target3"/>
    <dgm:cxn modelId="{34140CB5-B7F8-4C8E-BF9B-43001ED89011}" type="presOf" srcId="{019433A1-1324-4DE1-9E6F-32B851095F74}" destId="{E7297F21-D4FD-4A41-AE58-814D01A6B5E7}" srcOrd="1" destOrd="0" presId="urn:microsoft.com/office/officeart/2005/8/layout/target3"/>
    <dgm:cxn modelId="{E8B1C969-8D71-49B5-8524-40ED39D731E6}" type="presOf" srcId="{DAEA276B-ECF9-46F6-A7D3-4693B2D32BC4}" destId="{F69A1436-182C-465B-AD7F-FE48E0C090C1}" srcOrd="1" destOrd="0" presId="urn:microsoft.com/office/officeart/2005/8/layout/target3"/>
    <dgm:cxn modelId="{51548E8C-C92C-4766-8A9B-EFAB3DE37A9A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BE03A96-51E4-471C-AB5E-D7802D025DA1}" type="presOf" srcId="{EBC41103-E2E5-4D48-9B4B-425520D3D098}" destId="{F969C235-9271-4D34-B740-D627A121CAD0}" srcOrd="1" destOrd="0" presId="urn:microsoft.com/office/officeart/2005/8/layout/target3"/>
    <dgm:cxn modelId="{45C7802C-0150-4DB1-B6F7-4EE4136B0BF8}" type="presOf" srcId="{445C7998-7549-48B0-BD68-D4F0167F02E5}" destId="{4D19AB04-24FA-40C2-B203-52AE3D15E17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75684F6-0ABE-464E-8693-BCD91A12955C}" type="presOf" srcId="{C73C7642-F245-4585-8F88-243F9FAEF6CA}" destId="{97289DF2-90F4-4EC2-A9FC-633B00BAB61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A725F37-7765-4064-8CF4-5782496A112B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F4474B0-0FA7-498C-8BDF-938CEC251DA6}" type="presParOf" srcId="{71045F8C-00FA-488E-A7BD-E2E6753D979D}" destId="{3577EC6B-C980-4F34-8C69-4365E7B8FC8C}" srcOrd="0" destOrd="0" presId="urn:microsoft.com/office/officeart/2005/8/layout/target3"/>
    <dgm:cxn modelId="{85631111-0515-4064-AD7C-FCDFD4C78743}" type="presParOf" srcId="{71045F8C-00FA-488E-A7BD-E2E6753D979D}" destId="{6940EB87-DC1D-4BC3-9408-9AC2E1FFC039}" srcOrd="1" destOrd="0" presId="urn:microsoft.com/office/officeart/2005/8/layout/target3"/>
    <dgm:cxn modelId="{1E2CFAC2-8CC7-425B-BA77-F717E88FA445}" type="presParOf" srcId="{71045F8C-00FA-488E-A7BD-E2E6753D979D}" destId="{BC35EE03-4121-4EF9-923D-7CB6D30D358D}" srcOrd="2" destOrd="0" presId="urn:microsoft.com/office/officeart/2005/8/layout/target3"/>
    <dgm:cxn modelId="{8096224B-3140-4E5B-9F68-0C7BE2449798}" type="presParOf" srcId="{71045F8C-00FA-488E-A7BD-E2E6753D979D}" destId="{C95EEA27-3CBF-4645-A92D-9D8AF5C1CBFC}" srcOrd="3" destOrd="0" presId="urn:microsoft.com/office/officeart/2005/8/layout/target3"/>
    <dgm:cxn modelId="{0D9CEE5A-3ECE-471E-B753-81E8833AEA25}" type="presParOf" srcId="{71045F8C-00FA-488E-A7BD-E2E6753D979D}" destId="{851BB866-B6AE-4566-893F-4C635BA974FC}" srcOrd="4" destOrd="0" presId="urn:microsoft.com/office/officeart/2005/8/layout/target3"/>
    <dgm:cxn modelId="{292E08CE-5FE1-4A11-A2CA-2DF2559F9826}" type="presParOf" srcId="{71045F8C-00FA-488E-A7BD-E2E6753D979D}" destId="{643EA938-EDE0-4533-ACCC-D2BD6F3A527C}" srcOrd="5" destOrd="0" presId="urn:microsoft.com/office/officeart/2005/8/layout/target3"/>
    <dgm:cxn modelId="{2F95DAC4-3053-4D36-BCAC-87466E93984A}" type="presParOf" srcId="{71045F8C-00FA-488E-A7BD-E2E6753D979D}" destId="{92F31B18-D66D-4CC7-89B9-378928DE877D}" srcOrd="6" destOrd="0" presId="urn:microsoft.com/office/officeart/2005/8/layout/target3"/>
    <dgm:cxn modelId="{3CD2D42C-370B-4E47-836F-A284490F9690}" type="presParOf" srcId="{71045F8C-00FA-488E-A7BD-E2E6753D979D}" destId="{902074E1-B931-4618-97F1-FADBE82E9C3C}" srcOrd="7" destOrd="0" presId="urn:microsoft.com/office/officeart/2005/8/layout/target3"/>
    <dgm:cxn modelId="{1655967E-30E4-4598-ADD2-65428AE37694}" type="presParOf" srcId="{71045F8C-00FA-488E-A7BD-E2E6753D979D}" destId="{A3817367-F2BC-482F-8832-FA00B51DCCF3}" srcOrd="8" destOrd="0" presId="urn:microsoft.com/office/officeart/2005/8/layout/target3"/>
    <dgm:cxn modelId="{7F82C755-D62C-4858-8492-07261E85F0EF}" type="presParOf" srcId="{71045F8C-00FA-488E-A7BD-E2E6753D979D}" destId="{626ABFF6-56C8-4386-B662-68EC364EED9D}" srcOrd="9" destOrd="0" presId="urn:microsoft.com/office/officeart/2005/8/layout/target3"/>
    <dgm:cxn modelId="{D614E29B-E600-44E3-8E47-4377BFBDCBB0}" type="presParOf" srcId="{71045F8C-00FA-488E-A7BD-E2E6753D979D}" destId="{6DB11F1C-D028-4800-9625-6611CA9DE6D4}" srcOrd="10" destOrd="0" presId="urn:microsoft.com/office/officeart/2005/8/layout/target3"/>
    <dgm:cxn modelId="{2CE8D2B9-72DB-4174-B7FB-51E44320942C}" type="presParOf" srcId="{71045F8C-00FA-488E-A7BD-E2E6753D979D}" destId="{CDED6FE3-AD8F-4ACC-B6B8-710EDDD97598}" srcOrd="11" destOrd="0" presId="urn:microsoft.com/office/officeart/2005/8/layout/target3"/>
    <dgm:cxn modelId="{CFA278AC-72A1-4A64-9C22-569F76AC5F19}" type="presParOf" srcId="{71045F8C-00FA-488E-A7BD-E2E6753D979D}" destId="{397AC6D7-84A6-4150-958F-83C92D9ACF38}" srcOrd="12" destOrd="0" presId="urn:microsoft.com/office/officeart/2005/8/layout/target3"/>
    <dgm:cxn modelId="{19612894-3690-4C9A-AD5C-19D458DDB9D6}" type="presParOf" srcId="{71045F8C-00FA-488E-A7BD-E2E6753D979D}" destId="{D7419528-33A6-416D-9E64-B3F7915C5149}" srcOrd="13" destOrd="0" presId="urn:microsoft.com/office/officeart/2005/8/layout/target3"/>
    <dgm:cxn modelId="{D7FBADC1-D398-484A-A670-49E3EFBE45BA}" type="presParOf" srcId="{71045F8C-00FA-488E-A7BD-E2E6753D979D}" destId="{97289DF2-90F4-4EC2-A9FC-633B00BAB610}" srcOrd="14" destOrd="0" presId="urn:microsoft.com/office/officeart/2005/8/layout/target3"/>
    <dgm:cxn modelId="{AD70695D-DD8A-4B24-8695-7F96870373AB}" type="presParOf" srcId="{71045F8C-00FA-488E-A7BD-E2E6753D979D}" destId="{234EBA9D-95B4-4C20-A84E-6F65F1085DC6}" srcOrd="15" destOrd="0" presId="urn:microsoft.com/office/officeart/2005/8/layout/target3"/>
    <dgm:cxn modelId="{5A4C0227-70E4-4B33-90DD-E6045074D02B}" type="presParOf" srcId="{71045F8C-00FA-488E-A7BD-E2E6753D979D}" destId="{12255512-213F-41DF-90A6-8B4CD74A2B52}" srcOrd="16" destOrd="0" presId="urn:microsoft.com/office/officeart/2005/8/layout/target3"/>
    <dgm:cxn modelId="{AFF50C77-6766-4070-969F-306CAB0DB946}" type="presParOf" srcId="{71045F8C-00FA-488E-A7BD-E2E6753D979D}" destId="{50C2F88D-8688-44C2-A854-691F34009D3B}" srcOrd="17" destOrd="0" presId="urn:microsoft.com/office/officeart/2005/8/layout/target3"/>
    <dgm:cxn modelId="{A252712B-E8C1-409A-B744-FAE7D0C2D5A3}" type="presParOf" srcId="{71045F8C-00FA-488E-A7BD-E2E6753D979D}" destId="{4D19AB04-24FA-40C2-B203-52AE3D15E171}" srcOrd="18" destOrd="0" presId="urn:microsoft.com/office/officeart/2005/8/layout/target3"/>
    <dgm:cxn modelId="{DBFC2E36-7D22-4AFA-80A0-8CF773C2EE69}" type="presParOf" srcId="{71045F8C-00FA-488E-A7BD-E2E6753D979D}" destId="{832BF48F-0145-4429-9E02-8FCA946CCE9E}" srcOrd="19" destOrd="0" presId="urn:microsoft.com/office/officeart/2005/8/layout/target3"/>
    <dgm:cxn modelId="{BD091BAC-E403-4B83-A5BB-6C56DC11FDAE}" type="presParOf" srcId="{71045F8C-00FA-488E-A7BD-E2E6753D979D}" destId="{E7297F21-D4FD-4A41-AE58-814D01A6B5E7}" srcOrd="20" destOrd="0" presId="urn:microsoft.com/office/officeart/2005/8/layout/target3"/>
    <dgm:cxn modelId="{1F87A707-3043-4536-997D-6040BECAF557}" type="presParOf" srcId="{71045F8C-00FA-488E-A7BD-E2E6753D979D}" destId="{F69A1436-182C-465B-AD7F-FE48E0C090C1}" srcOrd="21" destOrd="0" presId="urn:microsoft.com/office/officeart/2005/8/layout/target3"/>
    <dgm:cxn modelId="{B522B9D2-84A4-4428-9E20-9765870B88DB}" type="presParOf" srcId="{71045F8C-00FA-488E-A7BD-E2E6753D979D}" destId="{AA41A67C-3D3F-4AE9-9E0F-5D7F7BB2E741}" srcOrd="22" destOrd="0" presId="urn:microsoft.com/office/officeart/2005/8/layout/target3"/>
    <dgm:cxn modelId="{30459157-543F-4D9C-AB61-371F7CD478F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VY_32_INOVACE_04_SLOVESO BÝT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ANGLICKÝ JAZYK 5.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SLOVESO BÝT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47AAD5E-32BF-4C2C-AB2B-41CB409FD7B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C31C290-845B-4451-8CB5-80E78FF3AB68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AAD5E-32BF-4C2C-AB2B-41CB409FD7B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1C290-845B-4451-8CB5-80E78FF3AB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AAD5E-32BF-4C2C-AB2B-41CB409FD7B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1C290-845B-4451-8CB5-80E78FF3AB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AAD5E-32BF-4C2C-AB2B-41CB409FD7B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1C290-845B-4451-8CB5-80E78FF3AB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AAD5E-32BF-4C2C-AB2B-41CB409FD7B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1C290-845B-4451-8CB5-80E78FF3AB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AAD5E-32BF-4C2C-AB2B-41CB409FD7B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1C290-845B-4451-8CB5-80E78FF3AB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AAD5E-32BF-4C2C-AB2B-41CB409FD7B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1C290-845B-4451-8CB5-80E78FF3AB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AAD5E-32BF-4C2C-AB2B-41CB409FD7B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1C290-845B-4451-8CB5-80E78FF3AB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AAD5E-32BF-4C2C-AB2B-41CB409FD7B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1C290-845B-4451-8CB5-80E78FF3AB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AAD5E-32BF-4C2C-AB2B-41CB409FD7B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1C290-845B-4451-8CB5-80E78FF3AB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AAD5E-32BF-4C2C-AB2B-41CB409FD7B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1C290-845B-4451-8CB5-80E78FF3AB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47AAD5E-32BF-4C2C-AB2B-41CB409FD7B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7C31C290-845B-4451-8CB5-80E78FF3AB6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7" r:id="rId1"/>
    <p:sldLayoutId id="2147483988" r:id="rId2"/>
    <p:sldLayoutId id="2147483989" r:id="rId3"/>
    <p:sldLayoutId id="2147483990" r:id="rId4"/>
    <p:sldLayoutId id="2147483991" r:id="rId5"/>
    <p:sldLayoutId id="2147483992" r:id="rId6"/>
    <p:sldLayoutId id="2147483993" r:id="rId7"/>
    <p:sldLayoutId id="2147483994" r:id="rId8"/>
    <p:sldLayoutId id="2147483995" r:id="rId9"/>
    <p:sldLayoutId id="2147483996" r:id="rId10"/>
    <p:sldLayoutId id="2147483997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9984979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726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5301339"/>
              </p:ext>
            </p:extLst>
          </p:nvPr>
        </p:nvGraphicFramePr>
        <p:xfrm>
          <a:off x="1763688" y="2492896"/>
          <a:ext cx="5879976" cy="239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39988"/>
                <a:gridCol w="29399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Přehled tvarů slovesa být – kladné věty, zápor, otázky. Procvičení jejich užívání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3170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82554"/>
          </a:xfrm>
        </p:spPr>
        <p:txBody>
          <a:bodyPr/>
          <a:lstStyle/>
          <a:p>
            <a:r>
              <a:rPr lang="cs-CZ" sz="7200" dirty="0" smtClean="0"/>
              <a:t>SLOVESO BÝT</a:t>
            </a:r>
            <a:br>
              <a:rPr lang="cs-CZ" sz="7200" dirty="0" smtClean="0"/>
            </a:br>
            <a:r>
              <a:rPr lang="cs-CZ" sz="7200" dirty="0" smtClean="0"/>
              <a:t>TO BE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280996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7068338"/>
              </p:ext>
            </p:extLst>
          </p:nvPr>
        </p:nvGraphicFramePr>
        <p:xfrm>
          <a:off x="467544" y="978986"/>
          <a:ext cx="7704855" cy="518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8285"/>
                <a:gridCol w="2568285"/>
                <a:gridCol w="2568285"/>
              </a:tblGrid>
              <a:tr h="672301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I 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am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I ´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já</a:t>
                      </a:r>
                      <a:r>
                        <a:rPr lang="cs-CZ" sz="3600" baseline="0" dirty="0" smtClean="0"/>
                        <a:t>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jsem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672301"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you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are 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you</a:t>
                      </a:r>
                      <a:r>
                        <a:rPr lang="cs-CZ" sz="3600" dirty="0" smtClean="0"/>
                        <a:t>´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re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/>
                        <a:t>ty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jsi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82481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he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</a:p>
                    <a:p>
                      <a:r>
                        <a:rPr lang="cs-CZ" sz="3600" dirty="0" err="1" smtClean="0"/>
                        <a:t>she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3600" dirty="0" err="1" smtClean="0"/>
                        <a:t>it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he´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</a:p>
                    <a:p>
                      <a:r>
                        <a:rPr lang="cs-CZ" sz="3600" dirty="0" err="1" smtClean="0"/>
                        <a:t>she</a:t>
                      </a:r>
                      <a:r>
                        <a:rPr lang="cs-CZ" sz="3600" dirty="0" smtClean="0"/>
                        <a:t>´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</a:p>
                    <a:p>
                      <a:r>
                        <a:rPr lang="cs-CZ" sz="3600" dirty="0" err="1" smtClean="0"/>
                        <a:t>it</a:t>
                      </a:r>
                      <a:r>
                        <a:rPr lang="cs-CZ" sz="3600" dirty="0" smtClean="0"/>
                        <a:t>´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sz="3600" dirty="0" smtClean="0"/>
                        <a:t> 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/>
                        <a:t>on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je</a:t>
                      </a:r>
                    </a:p>
                    <a:p>
                      <a:r>
                        <a:rPr lang="cs-CZ" sz="3600" baseline="0" dirty="0" smtClean="0"/>
                        <a:t>ona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je</a:t>
                      </a:r>
                    </a:p>
                    <a:p>
                      <a:r>
                        <a:rPr lang="cs-CZ" sz="3600" baseline="0" dirty="0" smtClean="0"/>
                        <a:t>ono, to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je</a:t>
                      </a:r>
                      <a:r>
                        <a:rPr lang="cs-CZ" sz="3600" baseline="0" dirty="0" smtClean="0"/>
                        <a:t> </a:t>
                      </a:r>
                      <a:endParaRPr lang="cs-CZ" sz="3600" baseline="0" dirty="0"/>
                    </a:p>
                  </a:txBody>
                  <a:tcPr/>
                </a:tc>
              </a:tr>
              <a:tr h="672301">
                <a:tc>
                  <a:txBody>
                    <a:bodyPr/>
                    <a:lstStyle/>
                    <a:p>
                      <a:pPr algn="l"/>
                      <a:r>
                        <a:rPr lang="cs-CZ" sz="3600" dirty="0" err="1" smtClean="0"/>
                        <a:t>we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are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we</a:t>
                      </a:r>
                      <a:r>
                        <a:rPr lang="cs-CZ" sz="3600" dirty="0" smtClean="0"/>
                        <a:t>´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re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/>
                        <a:t>my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jsme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72301"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you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are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you</a:t>
                      </a:r>
                      <a:r>
                        <a:rPr lang="cs-CZ" sz="3600" dirty="0" smtClean="0"/>
                        <a:t>´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re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/>
                        <a:t>vy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jste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72301"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they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are</a:t>
                      </a:r>
                      <a:r>
                        <a:rPr lang="cs-CZ" sz="3600" dirty="0" smtClean="0"/>
                        <a:t> 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they</a:t>
                      </a:r>
                      <a:r>
                        <a:rPr lang="cs-CZ" sz="3600" dirty="0" smtClean="0"/>
                        <a:t>´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re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/>
                        <a:t>oni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jsou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3131840" y="332656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KLADNÁ VĚTA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05324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8964488" cy="936104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DOPLŇ SPRÁVNÝ TVAR SLOVESA BÝT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kladné věty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4056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0070C0"/>
                </a:solidFill>
              </a:rPr>
              <a:t> </a:t>
            </a:r>
            <a:r>
              <a:rPr lang="cs-CZ" sz="3200" dirty="0" err="1" smtClean="0"/>
              <a:t>We</a:t>
            </a:r>
            <a:r>
              <a:rPr lang="cs-CZ" sz="3200" dirty="0" smtClean="0"/>
              <a:t> ___________ 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home</a:t>
            </a:r>
            <a:r>
              <a:rPr lang="cs-CZ" sz="3200" dirty="0" smtClean="0"/>
              <a:t>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smtClean="0"/>
              <a:t> John ___________ a </a:t>
            </a:r>
            <a:r>
              <a:rPr lang="cs-CZ" sz="3200" dirty="0" err="1" smtClean="0"/>
              <a:t>doctor</a:t>
            </a:r>
            <a:r>
              <a:rPr lang="cs-CZ" sz="3200" dirty="0" smtClean="0"/>
              <a:t>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My </a:t>
            </a:r>
            <a:r>
              <a:rPr lang="cs-CZ" sz="3200" dirty="0" err="1" smtClean="0"/>
              <a:t>sister</a:t>
            </a:r>
            <a:r>
              <a:rPr lang="cs-CZ" sz="3200" dirty="0" smtClean="0"/>
              <a:t>  _______  14 </a:t>
            </a:r>
            <a:r>
              <a:rPr lang="cs-CZ" sz="3200" dirty="0" err="1" smtClean="0"/>
              <a:t>years</a:t>
            </a:r>
            <a:r>
              <a:rPr lang="cs-CZ" sz="3200" dirty="0" smtClean="0"/>
              <a:t> </a:t>
            </a:r>
            <a:r>
              <a:rPr lang="cs-CZ" sz="3200" dirty="0" err="1" smtClean="0"/>
              <a:t>old</a:t>
            </a:r>
            <a:r>
              <a:rPr lang="cs-CZ" sz="3200" dirty="0" smtClean="0"/>
              <a:t>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smtClean="0"/>
              <a:t>I  ________  happy.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Bob and Lucy _________ </a:t>
            </a:r>
            <a:r>
              <a:rPr lang="cs-CZ" sz="3200" dirty="0" err="1" smtClean="0"/>
              <a:t>from</a:t>
            </a:r>
            <a:r>
              <a:rPr lang="cs-CZ" sz="3200" dirty="0" smtClean="0"/>
              <a:t> </a:t>
            </a:r>
            <a:r>
              <a:rPr lang="cs-CZ" sz="3200" dirty="0" err="1" smtClean="0"/>
              <a:t>England</a:t>
            </a:r>
            <a:r>
              <a:rPr lang="cs-CZ" sz="3200" dirty="0" smtClean="0"/>
              <a:t>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 _________  so </a:t>
            </a:r>
            <a:r>
              <a:rPr lang="cs-CZ" sz="3200" dirty="0" err="1" smtClean="0"/>
              <a:t>good</a:t>
            </a:r>
            <a:r>
              <a:rPr lang="cs-CZ" sz="3200" dirty="0" smtClean="0"/>
              <a:t>!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My </a:t>
            </a:r>
            <a:r>
              <a:rPr lang="cs-CZ" sz="3200" dirty="0" err="1" smtClean="0"/>
              <a:t>children</a:t>
            </a:r>
            <a:r>
              <a:rPr lang="cs-CZ" sz="3200" dirty="0" smtClean="0"/>
              <a:t>  _________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cinema</a:t>
            </a:r>
            <a:r>
              <a:rPr lang="cs-CZ" sz="3200" dirty="0" smtClean="0"/>
              <a:t>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err="1" smtClean="0"/>
              <a:t>Dogs</a:t>
            </a:r>
            <a:r>
              <a:rPr lang="cs-CZ" sz="3200" dirty="0" smtClean="0"/>
              <a:t> __________ </a:t>
            </a:r>
            <a:r>
              <a:rPr lang="cs-CZ" sz="3200" dirty="0" err="1" smtClean="0"/>
              <a:t>clever</a:t>
            </a:r>
            <a:r>
              <a:rPr lang="cs-CZ" sz="3200" dirty="0" smtClean="0"/>
              <a:t>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3425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8964488" cy="936104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4056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0070C0"/>
                </a:solidFill>
              </a:rPr>
              <a:t> </a:t>
            </a:r>
            <a:r>
              <a:rPr lang="cs-CZ" sz="3200" dirty="0" err="1" smtClean="0"/>
              <a:t>We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are</a:t>
            </a:r>
            <a:r>
              <a:rPr lang="cs-CZ" sz="3200" dirty="0" smtClean="0"/>
              <a:t>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home</a:t>
            </a:r>
            <a:r>
              <a:rPr lang="cs-CZ" sz="3200" dirty="0" smtClean="0"/>
              <a:t>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smtClean="0"/>
              <a:t> John </a:t>
            </a:r>
            <a:r>
              <a:rPr lang="cs-CZ" sz="3200" dirty="0" err="1" smtClean="0">
                <a:solidFill>
                  <a:srgbClr val="FF0000"/>
                </a:solidFill>
              </a:rPr>
              <a:t>is</a:t>
            </a:r>
            <a:r>
              <a:rPr lang="cs-CZ" sz="3200" dirty="0" smtClean="0"/>
              <a:t> a </a:t>
            </a:r>
            <a:r>
              <a:rPr lang="cs-CZ" sz="3200" dirty="0" err="1" smtClean="0"/>
              <a:t>doctor</a:t>
            </a:r>
            <a:r>
              <a:rPr lang="cs-CZ" sz="3200" dirty="0" smtClean="0"/>
              <a:t>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My </a:t>
            </a:r>
            <a:r>
              <a:rPr lang="cs-CZ" sz="3200" dirty="0" err="1" smtClean="0"/>
              <a:t>sister</a:t>
            </a:r>
            <a:r>
              <a:rPr lang="cs-CZ" sz="3200" dirty="0" smtClean="0"/>
              <a:t>  </a:t>
            </a:r>
            <a:r>
              <a:rPr lang="cs-CZ" sz="3200" dirty="0" err="1" smtClean="0">
                <a:solidFill>
                  <a:srgbClr val="FF0000"/>
                </a:solidFill>
              </a:rPr>
              <a:t>is</a:t>
            </a:r>
            <a:r>
              <a:rPr lang="cs-CZ" sz="3200" dirty="0" smtClean="0"/>
              <a:t>  14 </a:t>
            </a:r>
            <a:r>
              <a:rPr lang="cs-CZ" sz="3200" dirty="0" err="1" smtClean="0"/>
              <a:t>years</a:t>
            </a:r>
            <a:r>
              <a:rPr lang="cs-CZ" sz="3200" dirty="0" smtClean="0"/>
              <a:t> </a:t>
            </a:r>
            <a:r>
              <a:rPr lang="cs-CZ" sz="3200" dirty="0" err="1" smtClean="0"/>
              <a:t>old</a:t>
            </a:r>
            <a:r>
              <a:rPr lang="cs-CZ" sz="3200" dirty="0" smtClean="0"/>
              <a:t>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smtClean="0"/>
              <a:t>I  </a:t>
            </a:r>
            <a:r>
              <a:rPr lang="cs-CZ" sz="3200" dirty="0" err="1" smtClean="0">
                <a:solidFill>
                  <a:srgbClr val="FF0000"/>
                </a:solidFill>
              </a:rPr>
              <a:t>am</a:t>
            </a:r>
            <a:r>
              <a:rPr lang="cs-CZ" sz="3200" dirty="0" smtClean="0"/>
              <a:t>  happy.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Bob and Lucy </a:t>
            </a:r>
            <a:r>
              <a:rPr lang="cs-CZ" sz="3200" dirty="0" smtClean="0">
                <a:solidFill>
                  <a:srgbClr val="FF0000"/>
                </a:solidFill>
              </a:rPr>
              <a:t>are</a:t>
            </a:r>
            <a:r>
              <a:rPr lang="cs-CZ" sz="3200" dirty="0" smtClean="0"/>
              <a:t> </a:t>
            </a:r>
            <a:r>
              <a:rPr lang="cs-CZ" sz="3200" dirty="0" err="1" smtClean="0"/>
              <a:t>from</a:t>
            </a:r>
            <a:r>
              <a:rPr lang="cs-CZ" sz="3200" dirty="0" smtClean="0"/>
              <a:t> </a:t>
            </a:r>
            <a:r>
              <a:rPr lang="cs-CZ" sz="3200" dirty="0" err="1" smtClean="0"/>
              <a:t>England</a:t>
            </a:r>
            <a:r>
              <a:rPr lang="cs-CZ" sz="3200" dirty="0" smtClean="0"/>
              <a:t>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 </a:t>
            </a:r>
            <a:r>
              <a:rPr lang="cs-CZ" sz="3200" dirty="0" smtClean="0">
                <a:solidFill>
                  <a:srgbClr val="FF0000"/>
                </a:solidFill>
              </a:rPr>
              <a:t>are</a:t>
            </a:r>
            <a:r>
              <a:rPr lang="cs-CZ" sz="3200" dirty="0" smtClean="0"/>
              <a:t> so </a:t>
            </a:r>
            <a:r>
              <a:rPr lang="cs-CZ" sz="3200" dirty="0" err="1" smtClean="0"/>
              <a:t>good</a:t>
            </a:r>
            <a:r>
              <a:rPr lang="cs-CZ" sz="3200" dirty="0" smtClean="0"/>
              <a:t>!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My </a:t>
            </a:r>
            <a:r>
              <a:rPr lang="cs-CZ" sz="3200" dirty="0" err="1" smtClean="0"/>
              <a:t>children</a:t>
            </a:r>
            <a:r>
              <a:rPr lang="cs-CZ" sz="3200" dirty="0" smtClean="0"/>
              <a:t>  </a:t>
            </a:r>
            <a:r>
              <a:rPr lang="cs-CZ" sz="3200" dirty="0" smtClean="0">
                <a:solidFill>
                  <a:srgbClr val="FF0000"/>
                </a:solidFill>
              </a:rPr>
              <a:t>are</a:t>
            </a:r>
            <a:r>
              <a:rPr lang="cs-CZ" sz="3200" dirty="0" smtClean="0"/>
              <a:t>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cinema</a:t>
            </a:r>
            <a:r>
              <a:rPr lang="cs-CZ" sz="3200" dirty="0" smtClean="0"/>
              <a:t>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err="1" smtClean="0"/>
              <a:t>Dogs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are</a:t>
            </a:r>
            <a:r>
              <a:rPr lang="cs-CZ" sz="3200" dirty="0" smtClean="0"/>
              <a:t> </a:t>
            </a:r>
            <a:r>
              <a:rPr lang="cs-CZ" sz="3200" dirty="0" err="1" smtClean="0"/>
              <a:t>clever</a:t>
            </a:r>
            <a:r>
              <a:rPr lang="cs-CZ" sz="3200" dirty="0" smtClean="0"/>
              <a:t>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27966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556657"/>
              </p:ext>
            </p:extLst>
          </p:nvPr>
        </p:nvGraphicFramePr>
        <p:xfrm>
          <a:off x="827584" y="1052736"/>
          <a:ext cx="7776864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2592288"/>
                <a:gridCol w="25922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cs-CZ" sz="3600" dirty="0" smtClean="0"/>
                        <a:t> 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am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not 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I ´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m not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já</a:t>
                      </a:r>
                      <a:r>
                        <a:rPr lang="cs-CZ" sz="3600" baseline="0" dirty="0" smtClean="0"/>
                        <a:t>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nejsem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you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are not 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you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aren´t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/>
                        <a:t>ty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nejsi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he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not </a:t>
                      </a:r>
                    </a:p>
                    <a:p>
                      <a:r>
                        <a:rPr lang="cs-CZ" sz="3600" dirty="0" err="1" smtClean="0"/>
                        <a:t>she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not</a:t>
                      </a:r>
                    </a:p>
                    <a:p>
                      <a:r>
                        <a:rPr lang="cs-CZ" sz="3600" dirty="0" err="1" smtClean="0"/>
                        <a:t>it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not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he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isn´t</a:t>
                      </a: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3600" dirty="0" err="1" smtClean="0"/>
                        <a:t>she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isn´t</a:t>
                      </a: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3600" dirty="0" err="1" smtClean="0"/>
                        <a:t>it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isn´t</a:t>
                      </a:r>
                      <a:r>
                        <a:rPr lang="cs-CZ" sz="3600" dirty="0" smtClean="0"/>
                        <a:t> 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/>
                        <a:t>on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není</a:t>
                      </a:r>
                    </a:p>
                    <a:p>
                      <a:r>
                        <a:rPr lang="cs-CZ" sz="3600" baseline="0" dirty="0" smtClean="0"/>
                        <a:t>ona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není</a:t>
                      </a:r>
                    </a:p>
                    <a:p>
                      <a:r>
                        <a:rPr lang="cs-CZ" sz="3600" baseline="0" dirty="0" smtClean="0"/>
                        <a:t>ono, to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není</a:t>
                      </a:r>
                      <a:r>
                        <a:rPr lang="cs-CZ" sz="3600" baseline="0" dirty="0" smtClean="0"/>
                        <a:t> </a:t>
                      </a:r>
                      <a:endParaRPr lang="cs-CZ" sz="3600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3600" dirty="0" err="1" smtClean="0"/>
                        <a:t>we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are not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we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aren´t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/>
                        <a:t>my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nejsme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you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are not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you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aren´t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/>
                        <a:t>vy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nejste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they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are not</a:t>
                      </a:r>
                      <a:r>
                        <a:rPr lang="cs-CZ" sz="3600" dirty="0" smtClean="0"/>
                        <a:t> 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they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aren´t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/>
                        <a:t>oni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nejsou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923928" y="332656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ZÁPOR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63677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8964488" cy="936104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PŘEVEĎ VĚTY DO ZÁPORU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4056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0070C0"/>
                </a:solidFill>
              </a:rPr>
              <a:t> </a:t>
            </a:r>
            <a:r>
              <a:rPr lang="cs-CZ" sz="3200" dirty="0" err="1" smtClean="0"/>
              <a:t>We</a:t>
            </a:r>
            <a:r>
              <a:rPr lang="cs-CZ" sz="3200" dirty="0" smtClean="0"/>
              <a:t> are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home</a:t>
            </a:r>
            <a:r>
              <a:rPr lang="cs-CZ" sz="3200" dirty="0" smtClean="0"/>
              <a:t>.     ________________________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smtClean="0"/>
              <a:t> John </a:t>
            </a:r>
            <a:r>
              <a:rPr lang="cs-CZ" sz="3200" dirty="0" err="1" smtClean="0"/>
              <a:t>is</a:t>
            </a:r>
            <a:r>
              <a:rPr lang="cs-CZ" sz="3200" dirty="0" smtClean="0"/>
              <a:t> a </a:t>
            </a:r>
            <a:r>
              <a:rPr lang="cs-CZ" sz="3200" dirty="0" err="1" smtClean="0"/>
              <a:t>doctor</a:t>
            </a:r>
            <a:r>
              <a:rPr lang="cs-CZ" sz="3200" dirty="0" smtClean="0"/>
              <a:t>.</a:t>
            </a:r>
          </a:p>
          <a:p>
            <a:pPr indent="0" algn="l">
              <a:buNone/>
            </a:pPr>
            <a:r>
              <a:rPr lang="cs-CZ" sz="3200" dirty="0" smtClean="0"/>
              <a:t>      ________________________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I  </a:t>
            </a:r>
            <a:r>
              <a:rPr lang="cs-CZ" sz="3200" dirty="0" err="1" smtClean="0"/>
              <a:t>am</a:t>
            </a:r>
            <a:r>
              <a:rPr lang="cs-CZ" sz="3200" dirty="0" smtClean="0"/>
              <a:t>  happy.</a:t>
            </a:r>
          </a:p>
          <a:p>
            <a:pPr indent="0" algn="l">
              <a:buNone/>
            </a:pPr>
            <a:r>
              <a:rPr lang="cs-CZ" sz="3200" dirty="0" smtClean="0"/>
              <a:t>      _________________________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Bob and Lucy are </a:t>
            </a:r>
            <a:r>
              <a:rPr lang="cs-CZ" sz="3200" dirty="0" err="1" smtClean="0"/>
              <a:t>from</a:t>
            </a:r>
            <a:r>
              <a:rPr lang="cs-CZ" sz="3200" dirty="0" smtClean="0"/>
              <a:t> </a:t>
            </a:r>
            <a:r>
              <a:rPr lang="cs-CZ" sz="3200" dirty="0" err="1" smtClean="0"/>
              <a:t>England</a:t>
            </a:r>
            <a:r>
              <a:rPr lang="cs-CZ" sz="3200" dirty="0" smtClean="0"/>
              <a:t>.</a:t>
            </a:r>
          </a:p>
          <a:p>
            <a:pPr indent="0" algn="l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__________________________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err="1" smtClean="0"/>
              <a:t>Dogs</a:t>
            </a:r>
            <a:r>
              <a:rPr lang="cs-CZ" sz="3200" dirty="0" smtClean="0"/>
              <a:t> are </a:t>
            </a:r>
            <a:r>
              <a:rPr lang="cs-CZ" sz="3200" dirty="0" err="1" smtClean="0"/>
              <a:t>clever</a:t>
            </a:r>
            <a:r>
              <a:rPr lang="cs-CZ" sz="3200" dirty="0" smtClean="0"/>
              <a:t>. </a:t>
            </a:r>
          </a:p>
          <a:p>
            <a:pPr indent="0" algn="l">
              <a:buNone/>
            </a:pPr>
            <a:r>
              <a:rPr lang="cs-CZ" sz="3200" dirty="0" smtClean="0"/>
              <a:t>      __________________________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71016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8964488" cy="936104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4056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0070C0"/>
                </a:solidFill>
              </a:rPr>
              <a:t> </a:t>
            </a:r>
            <a:r>
              <a:rPr lang="cs-CZ" sz="3200" dirty="0" err="1" smtClean="0"/>
              <a:t>We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aren´t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home</a:t>
            </a:r>
            <a:r>
              <a:rPr lang="cs-CZ" sz="3200" dirty="0" smtClean="0"/>
              <a:t>. </a:t>
            </a:r>
          </a:p>
          <a:p>
            <a:pPr indent="0" algn="l">
              <a:buNone/>
            </a:pPr>
            <a:r>
              <a:rPr lang="cs-CZ" sz="3200" dirty="0" smtClean="0"/>
              <a:t>      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smtClean="0"/>
              <a:t> John </a:t>
            </a:r>
            <a:r>
              <a:rPr lang="cs-CZ" sz="3200" dirty="0" err="1" smtClean="0">
                <a:solidFill>
                  <a:srgbClr val="FF0000"/>
                </a:solidFill>
              </a:rPr>
              <a:t>isn´t</a:t>
            </a:r>
            <a:r>
              <a:rPr lang="cs-CZ" sz="3200" dirty="0" smtClean="0"/>
              <a:t> a </a:t>
            </a:r>
            <a:r>
              <a:rPr lang="cs-CZ" sz="3200" dirty="0" err="1" smtClean="0"/>
              <a:t>doctor</a:t>
            </a:r>
            <a:r>
              <a:rPr lang="cs-CZ" sz="3200" dirty="0" smtClean="0"/>
              <a:t>.</a:t>
            </a:r>
          </a:p>
          <a:p>
            <a:pPr indent="0" algn="l">
              <a:buNone/>
            </a:pPr>
            <a:r>
              <a:rPr lang="cs-CZ" sz="3200" dirty="0" smtClean="0"/>
              <a:t>      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I  </a:t>
            </a:r>
            <a:r>
              <a:rPr lang="cs-CZ" sz="3200" dirty="0" err="1" smtClean="0">
                <a:solidFill>
                  <a:srgbClr val="FF0000"/>
                </a:solidFill>
              </a:rPr>
              <a:t>am</a:t>
            </a:r>
            <a:r>
              <a:rPr lang="cs-CZ" sz="3200" dirty="0" smtClean="0">
                <a:solidFill>
                  <a:srgbClr val="FF0000"/>
                </a:solidFill>
              </a:rPr>
              <a:t> not</a:t>
            </a:r>
            <a:r>
              <a:rPr lang="cs-CZ" sz="3200" dirty="0" smtClean="0"/>
              <a:t>  happy.</a:t>
            </a:r>
          </a:p>
          <a:p>
            <a:pPr algn="l"/>
            <a:endParaRPr lang="cs-CZ" sz="3200" dirty="0" smtClean="0"/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smtClean="0"/>
              <a:t>Bob and Lucy </a:t>
            </a:r>
            <a:r>
              <a:rPr lang="cs-CZ" sz="3200" dirty="0" err="1" smtClean="0">
                <a:solidFill>
                  <a:srgbClr val="FF0000"/>
                </a:solidFill>
              </a:rPr>
              <a:t>aren´t</a:t>
            </a:r>
            <a:r>
              <a:rPr lang="cs-CZ" sz="3200" dirty="0" smtClean="0"/>
              <a:t> </a:t>
            </a:r>
            <a:r>
              <a:rPr lang="cs-CZ" sz="3200" dirty="0" err="1" smtClean="0"/>
              <a:t>from</a:t>
            </a:r>
            <a:r>
              <a:rPr lang="cs-CZ" sz="3200" dirty="0" smtClean="0"/>
              <a:t> </a:t>
            </a:r>
            <a:r>
              <a:rPr lang="cs-CZ" sz="3200" dirty="0" err="1" smtClean="0"/>
              <a:t>England</a:t>
            </a:r>
            <a:r>
              <a:rPr lang="cs-CZ" sz="3200" dirty="0" smtClean="0"/>
              <a:t>.</a:t>
            </a:r>
          </a:p>
          <a:p>
            <a:pPr indent="0" algn="l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err="1" smtClean="0"/>
              <a:t>Dogs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aren´t</a:t>
            </a:r>
            <a:r>
              <a:rPr lang="cs-CZ" sz="3200" dirty="0" smtClean="0"/>
              <a:t> </a:t>
            </a:r>
            <a:r>
              <a:rPr lang="cs-CZ" sz="3200" dirty="0" err="1" smtClean="0"/>
              <a:t>clever</a:t>
            </a:r>
            <a:r>
              <a:rPr lang="cs-CZ" sz="3200" dirty="0" smtClean="0"/>
              <a:t>. </a:t>
            </a:r>
          </a:p>
          <a:p>
            <a:pPr indent="0" algn="l">
              <a:buNone/>
            </a:pPr>
            <a:r>
              <a:rPr lang="cs-CZ" sz="3200" dirty="0" smtClean="0"/>
              <a:t>     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41599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9889507"/>
              </p:ext>
            </p:extLst>
          </p:nvPr>
        </p:nvGraphicFramePr>
        <p:xfrm>
          <a:off x="827585" y="620688"/>
          <a:ext cx="7632849" cy="62064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4283"/>
                <a:gridCol w="2544283"/>
                <a:gridCol w="2544283"/>
              </a:tblGrid>
              <a:tr h="784087">
                <a:tc>
                  <a:txBody>
                    <a:bodyPr/>
                    <a:lstStyle/>
                    <a:p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am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 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I ?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 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Jsem </a:t>
                      </a:r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já ?</a:t>
                      </a:r>
                      <a:endParaRPr lang="cs-CZ" sz="3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84087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Are </a:t>
                      </a:r>
                      <a:r>
                        <a:rPr lang="cs-CZ" sz="3600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r>
                        <a:rPr lang="cs-CZ" sz="360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?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err="1" smtClean="0">
                          <a:solidFill>
                            <a:srgbClr val="FF0000"/>
                          </a:solidFill>
                        </a:rPr>
                        <a:t>Jseš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ty?</a:t>
                      </a:r>
                      <a:endParaRPr lang="cs-CZ" sz="3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2128236">
                <a:tc>
                  <a:txBody>
                    <a:bodyPr/>
                    <a:lstStyle/>
                    <a:p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he ?</a:t>
                      </a:r>
                      <a:r>
                        <a:rPr lang="cs-CZ" sz="360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</a:p>
                    <a:p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chemeClr val="tx1"/>
                          </a:solidFill>
                        </a:rPr>
                        <a:t>she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 ?</a:t>
                      </a:r>
                    </a:p>
                    <a:p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chemeClr val="tx1"/>
                          </a:solidFill>
                        </a:rPr>
                        <a:t>it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 ?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Stažené tvary se v otázce nepoužívají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Je </a:t>
                      </a:r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on ?</a:t>
                      </a:r>
                    </a:p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Je </a:t>
                      </a:r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ona ?</a:t>
                      </a:r>
                    </a:p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Je </a:t>
                      </a:r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to, ono ? </a:t>
                      </a:r>
                      <a:endParaRPr lang="cs-CZ" sz="3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84087">
                <a:tc>
                  <a:txBody>
                    <a:bodyPr/>
                    <a:lstStyle/>
                    <a:p>
                      <a:pPr algn="l"/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Are </a:t>
                      </a:r>
                      <a:r>
                        <a:rPr lang="cs-CZ" sz="3600" dirty="0" err="1" smtClean="0">
                          <a:solidFill>
                            <a:schemeClr val="tx1"/>
                          </a:solidFill>
                        </a:rPr>
                        <a:t>we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 ?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Jsme </a:t>
                      </a:r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my ?</a:t>
                      </a:r>
                      <a:endParaRPr lang="cs-CZ" sz="3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84087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Are </a:t>
                      </a:r>
                      <a:r>
                        <a:rPr lang="cs-CZ" sz="3600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 ?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Jste </a:t>
                      </a:r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vy ?</a:t>
                      </a:r>
                      <a:endParaRPr lang="cs-CZ" sz="3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84087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Are </a:t>
                      </a:r>
                      <a:r>
                        <a:rPr lang="cs-CZ" sz="3600" dirty="0" err="1" smtClean="0">
                          <a:solidFill>
                            <a:schemeClr val="tx1"/>
                          </a:solidFill>
                        </a:rPr>
                        <a:t>they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 ? 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Jsou </a:t>
                      </a:r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oni ?</a:t>
                      </a:r>
                      <a:endParaRPr lang="cs-CZ" sz="3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3275856" y="0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OTÁZKA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35288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8964488" cy="936104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UTVOŘ OTÁZKY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4056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0070C0"/>
                </a:solidFill>
              </a:rPr>
              <a:t> </a:t>
            </a:r>
            <a:r>
              <a:rPr lang="cs-CZ" sz="3200" dirty="0" err="1" smtClean="0"/>
              <a:t>We</a:t>
            </a:r>
            <a:r>
              <a:rPr lang="cs-CZ" sz="3200" dirty="0" smtClean="0"/>
              <a:t> are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home</a:t>
            </a:r>
            <a:r>
              <a:rPr lang="cs-CZ" sz="3200" dirty="0" smtClean="0"/>
              <a:t>. </a:t>
            </a:r>
          </a:p>
          <a:p>
            <a:pPr marL="457200" indent="-457200" algn="l">
              <a:buFont typeface="Wingdings" pitchFamily="2" charset="2"/>
              <a:buChar char="Ø"/>
            </a:pPr>
            <a:endParaRPr lang="cs-CZ" sz="3200" dirty="0"/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smtClean="0"/>
              <a:t>John </a:t>
            </a:r>
            <a:r>
              <a:rPr lang="cs-CZ" sz="3200" dirty="0" err="1" smtClean="0"/>
              <a:t>is</a:t>
            </a:r>
            <a:r>
              <a:rPr lang="cs-CZ" sz="3200" dirty="0" smtClean="0"/>
              <a:t> a </a:t>
            </a:r>
            <a:r>
              <a:rPr lang="cs-CZ" sz="3200" dirty="0" err="1" smtClean="0"/>
              <a:t>doctor</a:t>
            </a:r>
            <a:r>
              <a:rPr lang="cs-CZ" sz="3200" dirty="0" smtClean="0"/>
              <a:t>.</a:t>
            </a:r>
          </a:p>
          <a:p>
            <a:pPr indent="0" algn="l">
              <a:buNone/>
            </a:pPr>
            <a:r>
              <a:rPr lang="cs-CZ" sz="3200" dirty="0" smtClean="0"/>
              <a:t>      </a:t>
            </a:r>
          </a:p>
          <a:p>
            <a:pPr algn="l"/>
            <a:r>
              <a:rPr lang="cs-CZ" sz="3200" dirty="0" smtClean="0"/>
              <a:t>I  </a:t>
            </a:r>
            <a:r>
              <a:rPr lang="cs-CZ" sz="3200" dirty="0" err="1" smtClean="0"/>
              <a:t>am</a:t>
            </a:r>
            <a:r>
              <a:rPr lang="cs-CZ" sz="3200" dirty="0" smtClean="0"/>
              <a:t>  happy.</a:t>
            </a:r>
          </a:p>
          <a:p>
            <a:pPr indent="0" algn="l">
              <a:buNone/>
            </a:pPr>
            <a:r>
              <a:rPr lang="cs-CZ" sz="3200" dirty="0" smtClean="0"/>
              <a:t>  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Bob and Lucy are </a:t>
            </a:r>
            <a:r>
              <a:rPr lang="cs-CZ" sz="3200" dirty="0" err="1" smtClean="0"/>
              <a:t>from</a:t>
            </a:r>
            <a:r>
              <a:rPr lang="cs-CZ" sz="3200" dirty="0" smtClean="0"/>
              <a:t> </a:t>
            </a:r>
            <a:r>
              <a:rPr lang="cs-CZ" sz="3200" dirty="0" err="1" smtClean="0"/>
              <a:t>England</a:t>
            </a:r>
            <a:r>
              <a:rPr lang="cs-CZ" sz="3200" dirty="0" smtClean="0"/>
              <a:t>.</a:t>
            </a:r>
          </a:p>
          <a:p>
            <a:pPr indent="0" algn="l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err="1" smtClean="0"/>
              <a:t>Dogs</a:t>
            </a:r>
            <a:r>
              <a:rPr lang="cs-CZ" sz="3200" dirty="0" smtClean="0"/>
              <a:t> are </a:t>
            </a:r>
            <a:r>
              <a:rPr lang="cs-CZ" sz="3200" dirty="0" err="1" smtClean="0"/>
              <a:t>clever</a:t>
            </a:r>
            <a:r>
              <a:rPr lang="cs-CZ" sz="3200" dirty="0" smtClean="0"/>
              <a:t>. </a:t>
            </a:r>
          </a:p>
          <a:p>
            <a:pPr indent="0" algn="l">
              <a:buNone/>
            </a:pPr>
            <a:r>
              <a:rPr lang="cs-CZ" sz="3200" dirty="0" smtClean="0"/>
              <a:t>    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21499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8964488" cy="936104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4056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0070C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Are </a:t>
            </a:r>
            <a:r>
              <a:rPr lang="cs-CZ" sz="3200" dirty="0" err="1" smtClean="0">
                <a:solidFill>
                  <a:srgbClr val="FF0000"/>
                </a:solidFill>
              </a:rPr>
              <a:t>we</a:t>
            </a:r>
            <a:r>
              <a:rPr lang="cs-CZ" sz="3200" dirty="0" smtClean="0">
                <a:solidFill>
                  <a:srgbClr val="FF0000"/>
                </a:solidFill>
              </a:rPr>
              <a:t> 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home</a:t>
            </a:r>
            <a:r>
              <a:rPr lang="cs-CZ" sz="3200" dirty="0" smtClean="0"/>
              <a:t> ? </a:t>
            </a:r>
          </a:p>
          <a:p>
            <a:pPr indent="0" algn="l">
              <a:buNone/>
            </a:pPr>
            <a:r>
              <a:rPr lang="cs-CZ" sz="3200" dirty="0" smtClean="0"/>
              <a:t>      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Is</a:t>
            </a:r>
            <a:r>
              <a:rPr lang="cs-CZ" sz="3200" dirty="0" smtClean="0">
                <a:solidFill>
                  <a:srgbClr val="FF0000"/>
                </a:solidFill>
              </a:rPr>
              <a:t> John </a:t>
            </a:r>
            <a:r>
              <a:rPr lang="cs-CZ" sz="3200" dirty="0" smtClean="0"/>
              <a:t>a </a:t>
            </a:r>
            <a:r>
              <a:rPr lang="cs-CZ" sz="3200" dirty="0" err="1" smtClean="0"/>
              <a:t>doctor</a:t>
            </a:r>
            <a:r>
              <a:rPr lang="cs-CZ" sz="3200" dirty="0" smtClean="0"/>
              <a:t> ?</a:t>
            </a:r>
          </a:p>
          <a:p>
            <a:pPr indent="0" algn="l">
              <a:buNone/>
            </a:pPr>
            <a:r>
              <a:rPr lang="cs-CZ" sz="3200" dirty="0" smtClean="0"/>
              <a:t>      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Am</a:t>
            </a:r>
            <a:r>
              <a:rPr lang="cs-CZ" sz="3200" dirty="0" smtClean="0">
                <a:solidFill>
                  <a:srgbClr val="FF0000"/>
                </a:solidFill>
              </a:rPr>
              <a:t> I</a:t>
            </a:r>
            <a:r>
              <a:rPr lang="cs-CZ" sz="3200" dirty="0" smtClean="0"/>
              <a:t>  happy ?</a:t>
            </a:r>
          </a:p>
          <a:p>
            <a:pPr algn="l"/>
            <a:endParaRPr lang="cs-CZ" sz="3200" dirty="0" smtClean="0"/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FF0000"/>
                </a:solidFill>
              </a:rPr>
              <a:t>Are Bob and Lucy </a:t>
            </a:r>
            <a:r>
              <a:rPr lang="cs-CZ" sz="3200" dirty="0" err="1" smtClean="0"/>
              <a:t>from</a:t>
            </a:r>
            <a:r>
              <a:rPr lang="cs-CZ" sz="3200" dirty="0" smtClean="0"/>
              <a:t> </a:t>
            </a:r>
            <a:r>
              <a:rPr lang="cs-CZ" sz="3200" dirty="0" err="1" smtClean="0"/>
              <a:t>England</a:t>
            </a:r>
            <a:r>
              <a:rPr lang="cs-CZ" sz="3200" dirty="0" smtClean="0"/>
              <a:t> ?</a:t>
            </a:r>
          </a:p>
          <a:p>
            <a:pPr indent="0" algn="l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FF0000"/>
                </a:solidFill>
              </a:rPr>
              <a:t>Are </a:t>
            </a:r>
            <a:r>
              <a:rPr lang="cs-CZ" sz="3200" dirty="0" err="1" smtClean="0">
                <a:solidFill>
                  <a:srgbClr val="FF0000"/>
                </a:solidFill>
              </a:rPr>
              <a:t>dogs</a:t>
            </a:r>
            <a:r>
              <a:rPr lang="cs-CZ" sz="3200" dirty="0" smtClean="0">
                <a:solidFill>
                  <a:srgbClr val="FF0000"/>
                </a:solidFill>
              </a:rPr>
              <a:t>  </a:t>
            </a:r>
            <a:r>
              <a:rPr lang="cs-CZ" sz="3200" dirty="0" err="1" smtClean="0"/>
              <a:t>clever</a:t>
            </a:r>
            <a:r>
              <a:rPr lang="cs-CZ" sz="3200" dirty="0" smtClean="0"/>
              <a:t> ? </a:t>
            </a:r>
          </a:p>
          <a:p>
            <a:pPr indent="0" algn="l">
              <a:buNone/>
            </a:pPr>
            <a:r>
              <a:rPr lang="cs-CZ" sz="3200" dirty="0" smtClean="0"/>
              <a:t>     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19046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16632"/>
            <a:ext cx="7992888" cy="108012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ODPOVĚZ  PRAVDIVĚ NA OTÁZKY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556792"/>
            <a:ext cx="8712968" cy="4608512"/>
          </a:xfrm>
        </p:spPr>
        <p:txBody>
          <a:bodyPr>
            <a:normAutofit/>
          </a:bodyPr>
          <a:lstStyle/>
          <a:p>
            <a:pPr marL="342900" indent="-342900" algn="l">
              <a:buFont typeface="Courier New" pitchFamily="49" charset="0"/>
              <a:buChar char="o"/>
            </a:pP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your</a:t>
            </a:r>
            <a:r>
              <a:rPr lang="cs-CZ" sz="3600" dirty="0" smtClean="0"/>
              <a:t> </a:t>
            </a:r>
            <a:r>
              <a:rPr lang="cs-CZ" sz="3600" dirty="0" err="1" smtClean="0"/>
              <a:t>mother</a:t>
            </a:r>
            <a:r>
              <a:rPr lang="cs-CZ" sz="3600" dirty="0" smtClean="0"/>
              <a:t> a </a:t>
            </a:r>
            <a:r>
              <a:rPr lang="cs-CZ" sz="3600" dirty="0" err="1" smtClean="0"/>
              <a:t>teacher</a:t>
            </a:r>
            <a:r>
              <a:rPr lang="cs-CZ" sz="3600" dirty="0" smtClean="0"/>
              <a:t> ?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3600" dirty="0" err="1" smtClean="0"/>
              <a:t>Is</a:t>
            </a:r>
            <a:r>
              <a:rPr lang="cs-CZ" sz="3600" dirty="0" smtClean="0"/>
              <a:t> London in </a:t>
            </a:r>
            <a:r>
              <a:rPr lang="cs-CZ" sz="3600" dirty="0" err="1" smtClean="0"/>
              <a:t>Britain</a:t>
            </a:r>
            <a:r>
              <a:rPr lang="cs-CZ" sz="3600" dirty="0" smtClean="0"/>
              <a:t> ? 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3600" dirty="0" smtClean="0"/>
              <a:t>Are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from</a:t>
            </a:r>
            <a:r>
              <a:rPr lang="cs-CZ" sz="3600" dirty="0" smtClean="0"/>
              <a:t> Prague ?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3600" dirty="0" smtClean="0"/>
              <a:t>Are </a:t>
            </a:r>
            <a:r>
              <a:rPr lang="cs-CZ" sz="3600" dirty="0" err="1" smtClean="0"/>
              <a:t>your</a:t>
            </a:r>
            <a:r>
              <a:rPr lang="cs-CZ" sz="3600" dirty="0" smtClean="0"/>
              <a:t> </a:t>
            </a:r>
            <a:r>
              <a:rPr lang="cs-CZ" sz="3600" dirty="0" err="1" smtClean="0"/>
              <a:t>parents</a:t>
            </a:r>
            <a:r>
              <a:rPr lang="cs-CZ" sz="3600" dirty="0" smtClean="0"/>
              <a:t> Czech ?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3600" dirty="0" smtClean="0"/>
              <a:t>Are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strong</a:t>
            </a:r>
            <a:r>
              <a:rPr lang="cs-CZ" sz="3600" dirty="0" smtClean="0"/>
              <a:t> ? 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3600" dirty="0" smtClean="0"/>
              <a:t>Are </a:t>
            </a:r>
            <a:r>
              <a:rPr lang="cs-CZ" sz="3600" dirty="0" err="1" smtClean="0"/>
              <a:t>monkeys</a:t>
            </a:r>
            <a:r>
              <a:rPr lang="cs-CZ" sz="3600" dirty="0" smtClean="0"/>
              <a:t> </a:t>
            </a:r>
            <a:r>
              <a:rPr lang="cs-CZ" sz="3600" dirty="0" err="1" smtClean="0"/>
              <a:t>clever</a:t>
            </a:r>
            <a:r>
              <a:rPr lang="cs-CZ" sz="3600" dirty="0" smtClean="0"/>
              <a:t> ?      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3600" dirty="0" smtClean="0"/>
              <a:t>Are </a:t>
            </a:r>
            <a:r>
              <a:rPr lang="cs-CZ" sz="3600" dirty="0" err="1" smtClean="0"/>
              <a:t>we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garden? 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574456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332656"/>
            <a:ext cx="7704856" cy="8640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Oprav chyby v textu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my </a:t>
            </a:r>
            <a:r>
              <a:rPr lang="cs-CZ" sz="3600" dirty="0" err="1" smtClean="0"/>
              <a:t>friend</a:t>
            </a:r>
            <a:r>
              <a:rPr lang="cs-CZ" sz="3600" dirty="0" smtClean="0"/>
              <a:t> John. He are </a:t>
            </a:r>
            <a:r>
              <a:rPr lang="cs-CZ" sz="3600" dirty="0" err="1" smtClean="0"/>
              <a:t>from</a:t>
            </a:r>
            <a:r>
              <a:rPr lang="cs-CZ" sz="3600" dirty="0" smtClean="0"/>
              <a:t> London. </a:t>
            </a:r>
            <a:r>
              <a:rPr lang="cs-CZ" sz="3600" dirty="0" err="1" smtClean="0"/>
              <a:t>Is</a:t>
            </a:r>
            <a:r>
              <a:rPr lang="cs-CZ" sz="3600" dirty="0" smtClean="0"/>
              <a:t> he 11 </a:t>
            </a:r>
            <a:r>
              <a:rPr lang="cs-CZ" sz="3600" dirty="0" err="1" smtClean="0"/>
              <a:t>years</a:t>
            </a:r>
            <a:r>
              <a:rPr lang="cs-CZ" sz="3600" dirty="0" smtClean="0"/>
              <a:t> </a:t>
            </a:r>
            <a:r>
              <a:rPr lang="cs-CZ" sz="3600" dirty="0" err="1" smtClean="0"/>
              <a:t>old</a:t>
            </a:r>
            <a:r>
              <a:rPr lang="cs-CZ" sz="3600" dirty="0" smtClean="0"/>
              <a:t>? He </a:t>
            </a:r>
            <a:r>
              <a:rPr lang="cs-CZ" sz="3600" dirty="0" err="1" smtClean="0"/>
              <a:t>aren´t</a:t>
            </a:r>
            <a:r>
              <a:rPr lang="cs-CZ" sz="3600" dirty="0" smtClean="0"/>
              <a:t> 11, he are 10. His </a:t>
            </a:r>
            <a:r>
              <a:rPr lang="cs-CZ" sz="3600" dirty="0" err="1" smtClean="0"/>
              <a:t>mum</a:t>
            </a:r>
            <a:r>
              <a:rPr lang="cs-CZ" sz="3600" dirty="0" smtClean="0"/>
              <a:t> and </a:t>
            </a:r>
            <a:r>
              <a:rPr lang="cs-CZ" sz="3600" dirty="0" err="1" smtClean="0"/>
              <a:t>dad</a:t>
            </a:r>
            <a:r>
              <a:rPr lang="cs-CZ" sz="3600" dirty="0" smtClean="0"/>
              <a:t> </a:t>
            </a:r>
            <a:r>
              <a:rPr lang="cs-CZ" sz="3600" dirty="0" err="1" smtClean="0"/>
              <a:t>isn´t</a:t>
            </a:r>
            <a:r>
              <a:rPr lang="cs-CZ" sz="3600" dirty="0" smtClean="0"/>
              <a:t> </a:t>
            </a:r>
            <a:r>
              <a:rPr lang="cs-CZ" sz="3600" dirty="0" err="1" smtClean="0"/>
              <a:t>from</a:t>
            </a:r>
            <a:r>
              <a:rPr lang="cs-CZ" sz="3600" dirty="0" smtClean="0"/>
              <a:t> London, </a:t>
            </a:r>
            <a:r>
              <a:rPr lang="cs-CZ" sz="3600" dirty="0" err="1" smtClean="0"/>
              <a:t>they</a:t>
            </a:r>
            <a:r>
              <a:rPr lang="cs-CZ" sz="3600" dirty="0" smtClean="0"/>
              <a:t> are </a:t>
            </a:r>
            <a:r>
              <a:rPr lang="cs-CZ" sz="3600" dirty="0" err="1" smtClean="0"/>
              <a:t>from</a:t>
            </a:r>
            <a:r>
              <a:rPr lang="cs-CZ" sz="3600" dirty="0" smtClean="0"/>
              <a:t> </a:t>
            </a:r>
            <a:r>
              <a:rPr lang="cs-CZ" sz="3600" dirty="0" err="1" smtClean="0"/>
              <a:t>China</a:t>
            </a:r>
            <a:r>
              <a:rPr lang="cs-CZ" sz="3600" dirty="0" smtClean="0"/>
              <a:t>.  </a:t>
            </a:r>
          </a:p>
          <a:p>
            <a:pPr indent="0" algn="l">
              <a:buNone/>
            </a:pPr>
            <a:r>
              <a:rPr lang="cs-CZ" sz="3600" dirty="0" smtClean="0"/>
              <a:t>  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52384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332656"/>
            <a:ext cx="7704856" cy="8640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ŘEŠENÍ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my </a:t>
            </a:r>
            <a:r>
              <a:rPr lang="cs-CZ" sz="3600" dirty="0" err="1" smtClean="0"/>
              <a:t>friend</a:t>
            </a:r>
            <a:r>
              <a:rPr lang="cs-CZ" sz="3600" dirty="0" smtClean="0"/>
              <a:t> John. He </a:t>
            </a:r>
            <a:r>
              <a:rPr lang="cs-CZ" sz="3600" dirty="0" err="1" smtClean="0">
                <a:solidFill>
                  <a:srgbClr val="FF0000"/>
                </a:solidFill>
              </a:rPr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from</a:t>
            </a:r>
            <a:r>
              <a:rPr lang="cs-CZ" sz="3600" dirty="0" smtClean="0"/>
              <a:t> London. </a:t>
            </a:r>
            <a:r>
              <a:rPr lang="cs-CZ" sz="3600" dirty="0" err="1" smtClean="0"/>
              <a:t>Is</a:t>
            </a:r>
            <a:r>
              <a:rPr lang="cs-CZ" sz="3600" dirty="0" smtClean="0"/>
              <a:t> he 11 </a:t>
            </a:r>
            <a:r>
              <a:rPr lang="cs-CZ" sz="3600" dirty="0" err="1" smtClean="0"/>
              <a:t>years</a:t>
            </a:r>
            <a:r>
              <a:rPr lang="cs-CZ" sz="3600" dirty="0" smtClean="0"/>
              <a:t> </a:t>
            </a:r>
            <a:r>
              <a:rPr lang="cs-CZ" sz="3600" dirty="0" err="1" smtClean="0"/>
              <a:t>old</a:t>
            </a:r>
            <a:r>
              <a:rPr lang="cs-CZ" sz="3600" dirty="0" smtClean="0"/>
              <a:t>? He </a:t>
            </a:r>
            <a:r>
              <a:rPr lang="cs-CZ" sz="3600" dirty="0" err="1" smtClean="0">
                <a:solidFill>
                  <a:srgbClr val="FF0000"/>
                </a:solidFill>
              </a:rPr>
              <a:t>isn´t</a:t>
            </a:r>
            <a:r>
              <a:rPr lang="cs-CZ" sz="3600" dirty="0" smtClean="0"/>
              <a:t> 11, he </a:t>
            </a:r>
            <a:r>
              <a:rPr lang="cs-CZ" sz="3600" dirty="0" err="1" smtClean="0">
                <a:solidFill>
                  <a:srgbClr val="FF0000"/>
                </a:solidFill>
              </a:rPr>
              <a:t>is</a:t>
            </a:r>
            <a:r>
              <a:rPr lang="cs-CZ" sz="3600" dirty="0" smtClean="0"/>
              <a:t> 10. His </a:t>
            </a:r>
            <a:r>
              <a:rPr lang="cs-CZ" sz="3600" dirty="0" err="1" smtClean="0"/>
              <a:t>mum</a:t>
            </a:r>
            <a:r>
              <a:rPr lang="cs-CZ" sz="3600" dirty="0" smtClean="0"/>
              <a:t> and </a:t>
            </a:r>
            <a:r>
              <a:rPr lang="cs-CZ" sz="3600" dirty="0" err="1" smtClean="0"/>
              <a:t>dad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aren´t</a:t>
            </a:r>
            <a:r>
              <a:rPr lang="cs-CZ" sz="3600" dirty="0" smtClean="0"/>
              <a:t> </a:t>
            </a:r>
            <a:r>
              <a:rPr lang="cs-CZ" sz="3600" dirty="0" err="1" smtClean="0"/>
              <a:t>from</a:t>
            </a:r>
            <a:r>
              <a:rPr lang="cs-CZ" sz="3600" dirty="0" smtClean="0"/>
              <a:t> London, </a:t>
            </a:r>
            <a:r>
              <a:rPr lang="cs-CZ" sz="3600" dirty="0" err="1" smtClean="0"/>
              <a:t>they</a:t>
            </a:r>
            <a:r>
              <a:rPr lang="cs-CZ" sz="3600" dirty="0" smtClean="0"/>
              <a:t> are </a:t>
            </a:r>
            <a:r>
              <a:rPr lang="cs-CZ" sz="3600" dirty="0" err="1" smtClean="0"/>
              <a:t>from</a:t>
            </a:r>
            <a:r>
              <a:rPr lang="cs-CZ" sz="3600" dirty="0" smtClean="0"/>
              <a:t> </a:t>
            </a:r>
            <a:r>
              <a:rPr lang="cs-CZ" sz="3600" dirty="0" err="1" smtClean="0"/>
              <a:t>China</a:t>
            </a:r>
            <a:r>
              <a:rPr lang="cs-CZ" sz="3600" dirty="0" smtClean="0"/>
              <a:t>.  </a:t>
            </a:r>
          </a:p>
          <a:p>
            <a:pPr indent="0" algn="l">
              <a:buNone/>
            </a:pPr>
            <a:r>
              <a:rPr lang="cs-CZ" sz="3600" dirty="0" smtClean="0"/>
              <a:t>  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98979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193</TotalTime>
  <Words>630</Words>
  <Application>Microsoft Office PowerPoint</Application>
  <PresentationFormat>Předvádění na obrazovce (4:3)</PresentationFormat>
  <Paragraphs>160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Human</vt:lpstr>
      <vt:lpstr>Prezentace aplikace PowerPoint</vt:lpstr>
      <vt:lpstr>Anotace</vt:lpstr>
      <vt:lpstr>SLOVESO BÝT TO BE</vt:lpstr>
      <vt:lpstr>Prezentace aplikace PowerPoint</vt:lpstr>
      <vt:lpstr>DOPLŇ SPRÁVNÝ TVAR SLOVESA BÝT kladné věty</vt:lpstr>
      <vt:lpstr>ŘEŠENÍ</vt:lpstr>
      <vt:lpstr>Prezentace aplikace PowerPoint</vt:lpstr>
      <vt:lpstr>PŘEVEĎ VĚTY DO ZÁPORU</vt:lpstr>
      <vt:lpstr>ŘEŠENÍ</vt:lpstr>
      <vt:lpstr>Prezentace aplikace PowerPoint</vt:lpstr>
      <vt:lpstr>UTVOŘ OTÁZKY</vt:lpstr>
      <vt:lpstr>ŘEŠENÍ</vt:lpstr>
      <vt:lpstr>ODPOVĚZ  PRAVDIVĚ NA OTÁZKY</vt:lpstr>
      <vt:lpstr>Oprav chyby v textu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OBLEČENÍ CLOTHES</dc:title>
  <dc:creator>Steidlová</dc:creator>
  <cp:lastModifiedBy>Steidlová</cp:lastModifiedBy>
  <cp:revision>20</cp:revision>
  <dcterms:created xsi:type="dcterms:W3CDTF">2012-04-15T13:18:58Z</dcterms:created>
  <dcterms:modified xsi:type="dcterms:W3CDTF">2012-06-03T12:45:12Z</dcterms:modified>
</cp:coreProperties>
</file>