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73" r:id="rId2"/>
    <p:sldId id="274" r:id="rId3"/>
    <p:sldId id="258" r:id="rId4"/>
    <p:sldId id="259" r:id="rId5"/>
    <p:sldId id="262" r:id="rId6"/>
    <p:sldId id="260" r:id="rId7"/>
    <p:sldId id="261" r:id="rId8"/>
    <p:sldId id="265" r:id="rId9"/>
    <p:sldId id="267" r:id="rId10"/>
    <p:sldId id="269" r:id="rId11"/>
    <p:sldId id="268" r:id="rId12"/>
    <p:sldId id="271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52" autoAdjust="0"/>
    <p:restoredTop sz="94660"/>
  </p:normalViewPr>
  <p:slideViewPr>
    <p:cSldViewPr>
      <p:cViewPr varScale="1">
        <p:scale>
          <a:sx n="69" d="100"/>
          <a:sy n="69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VY_32_INOVACE_06_CLOTHES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CLOTHES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324F11-91CA-49E2-96B9-319FB9BC2F01}" type="presOf" srcId="{019433A1-1324-4DE1-9E6F-32B851095F74}" destId="{A3817367-F2BC-482F-8832-FA00B51DCCF3}" srcOrd="0" destOrd="0" presId="urn:microsoft.com/office/officeart/2005/8/layout/target3"/>
    <dgm:cxn modelId="{67F34584-E836-4FDF-861D-C702C7A3816C}" type="presOf" srcId="{445C7998-7549-48B0-BD68-D4F0167F02E5}" destId="{BC35EE03-4121-4EF9-923D-7CB6D30D358D}" srcOrd="0" destOrd="0" presId="urn:microsoft.com/office/officeart/2005/8/layout/target3"/>
    <dgm:cxn modelId="{556D837D-8A9F-4B8C-A4F5-FED057B2680F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8A95CD2-F461-4CEC-979F-71959EDCEE24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889A3B8-8064-4183-9673-8B435B21F16C}" type="presOf" srcId="{445C7998-7549-48B0-BD68-D4F0167F02E5}" destId="{4D19AB04-24FA-40C2-B203-52AE3D15E171}" srcOrd="1" destOrd="0" presId="urn:microsoft.com/office/officeart/2005/8/layout/target3"/>
    <dgm:cxn modelId="{639B2D33-2EEB-4804-872C-57414B3FE9AE}" type="presOf" srcId="{DAEA276B-ECF9-46F6-A7D3-4693B2D32BC4}" destId="{F69A1436-182C-465B-AD7F-FE48E0C090C1}" srcOrd="1" destOrd="0" presId="urn:microsoft.com/office/officeart/2005/8/layout/target3"/>
    <dgm:cxn modelId="{DE2D8455-0612-47FF-BCB1-13E4F24D62DA}" type="presOf" srcId="{FBBFC3EA-9D9D-4F3A-BEA6-9C2C0E46BF20}" destId="{832BF48F-0145-4429-9E02-8FCA946CCE9E}" srcOrd="1" destOrd="0" presId="urn:microsoft.com/office/officeart/2005/8/layout/target3"/>
    <dgm:cxn modelId="{FE86EDC3-0739-472F-B83A-FB0A14E73282}" type="presOf" srcId="{FBBFC3EA-9D9D-4F3A-BEA6-9C2C0E46BF20}" destId="{643EA938-EDE0-4533-ACCC-D2BD6F3A527C}" srcOrd="0" destOrd="0" presId="urn:microsoft.com/office/officeart/2005/8/layout/target3"/>
    <dgm:cxn modelId="{57E5F8B1-E635-4177-857E-08D442497CC8}" type="presOf" srcId="{C73C7642-F245-4585-8F88-243F9FAEF6CA}" destId="{97289DF2-90F4-4EC2-A9FC-633B00BAB610}" srcOrd="0" destOrd="0" presId="urn:microsoft.com/office/officeart/2005/8/layout/target3"/>
    <dgm:cxn modelId="{C208FA14-1E99-4529-93DB-03FA4EFCE0EB}" type="presOf" srcId="{C73C7642-F245-4585-8F88-243F9FAEF6CA}" destId="{AA41A67C-3D3F-4AE9-9E0F-5D7F7BB2E741}" srcOrd="1" destOrd="0" presId="urn:microsoft.com/office/officeart/2005/8/layout/target3"/>
    <dgm:cxn modelId="{C0C9FEA8-0DF2-47F4-A89D-7E559B9CDC0A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1A20CC1-0C4C-42C5-8D38-7EEE13F395AD}" type="presOf" srcId="{EBC41103-E2E5-4D48-9B4B-425520D3D098}" destId="{50C2F88D-8688-44C2-A854-691F34009D3B}" srcOrd="0" destOrd="0" presId="urn:microsoft.com/office/officeart/2005/8/layout/target3"/>
    <dgm:cxn modelId="{BB3AB7BE-42B9-4A94-B700-F362328B2E14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1917D8D-F63F-470D-BA61-0AC2CFBCFDD3}" type="presParOf" srcId="{71045F8C-00FA-488E-A7BD-E2E6753D979D}" destId="{3577EC6B-C980-4F34-8C69-4365E7B8FC8C}" srcOrd="0" destOrd="0" presId="urn:microsoft.com/office/officeart/2005/8/layout/target3"/>
    <dgm:cxn modelId="{42560831-BE91-46DA-BAC4-63B993683EDF}" type="presParOf" srcId="{71045F8C-00FA-488E-A7BD-E2E6753D979D}" destId="{6940EB87-DC1D-4BC3-9408-9AC2E1FFC039}" srcOrd="1" destOrd="0" presId="urn:microsoft.com/office/officeart/2005/8/layout/target3"/>
    <dgm:cxn modelId="{0BD8AA19-A2CE-4AF1-BEAE-1FE284E9FD5B}" type="presParOf" srcId="{71045F8C-00FA-488E-A7BD-E2E6753D979D}" destId="{BC35EE03-4121-4EF9-923D-7CB6D30D358D}" srcOrd="2" destOrd="0" presId="urn:microsoft.com/office/officeart/2005/8/layout/target3"/>
    <dgm:cxn modelId="{43263E8A-2AB7-4311-BE4D-4D14AD9668C2}" type="presParOf" srcId="{71045F8C-00FA-488E-A7BD-E2E6753D979D}" destId="{C95EEA27-3CBF-4645-A92D-9D8AF5C1CBFC}" srcOrd="3" destOrd="0" presId="urn:microsoft.com/office/officeart/2005/8/layout/target3"/>
    <dgm:cxn modelId="{BC4B6C1C-3319-4D44-ACBF-C2A0E878979F}" type="presParOf" srcId="{71045F8C-00FA-488E-A7BD-E2E6753D979D}" destId="{851BB866-B6AE-4566-893F-4C635BA974FC}" srcOrd="4" destOrd="0" presId="urn:microsoft.com/office/officeart/2005/8/layout/target3"/>
    <dgm:cxn modelId="{B27FC6C1-EB18-48BA-8F0B-A226BCB5805F}" type="presParOf" srcId="{71045F8C-00FA-488E-A7BD-E2E6753D979D}" destId="{643EA938-EDE0-4533-ACCC-D2BD6F3A527C}" srcOrd="5" destOrd="0" presId="urn:microsoft.com/office/officeart/2005/8/layout/target3"/>
    <dgm:cxn modelId="{CFA68716-2E38-4CCD-B510-39E24E78A126}" type="presParOf" srcId="{71045F8C-00FA-488E-A7BD-E2E6753D979D}" destId="{92F31B18-D66D-4CC7-89B9-378928DE877D}" srcOrd="6" destOrd="0" presId="urn:microsoft.com/office/officeart/2005/8/layout/target3"/>
    <dgm:cxn modelId="{F3CB0097-9040-4AAF-877F-EA614B43C96A}" type="presParOf" srcId="{71045F8C-00FA-488E-A7BD-E2E6753D979D}" destId="{902074E1-B931-4618-97F1-FADBE82E9C3C}" srcOrd="7" destOrd="0" presId="urn:microsoft.com/office/officeart/2005/8/layout/target3"/>
    <dgm:cxn modelId="{8726734B-9374-4B75-B2A9-9AC09CB32544}" type="presParOf" srcId="{71045F8C-00FA-488E-A7BD-E2E6753D979D}" destId="{A3817367-F2BC-482F-8832-FA00B51DCCF3}" srcOrd="8" destOrd="0" presId="urn:microsoft.com/office/officeart/2005/8/layout/target3"/>
    <dgm:cxn modelId="{3B45CBC7-1ADE-4578-9E9A-294A7D53FAB6}" type="presParOf" srcId="{71045F8C-00FA-488E-A7BD-E2E6753D979D}" destId="{626ABFF6-56C8-4386-B662-68EC364EED9D}" srcOrd="9" destOrd="0" presId="urn:microsoft.com/office/officeart/2005/8/layout/target3"/>
    <dgm:cxn modelId="{8488E3A9-C56B-4AE4-BD27-7B463FFA92FD}" type="presParOf" srcId="{71045F8C-00FA-488E-A7BD-E2E6753D979D}" destId="{6DB11F1C-D028-4800-9625-6611CA9DE6D4}" srcOrd="10" destOrd="0" presId="urn:microsoft.com/office/officeart/2005/8/layout/target3"/>
    <dgm:cxn modelId="{E0FB312E-761B-437A-8324-48BCE85D2405}" type="presParOf" srcId="{71045F8C-00FA-488E-A7BD-E2E6753D979D}" destId="{CDED6FE3-AD8F-4ACC-B6B8-710EDDD97598}" srcOrd="11" destOrd="0" presId="urn:microsoft.com/office/officeart/2005/8/layout/target3"/>
    <dgm:cxn modelId="{6A1A8864-1230-4983-96DD-2990167E4BA1}" type="presParOf" srcId="{71045F8C-00FA-488E-A7BD-E2E6753D979D}" destId="{397AC6D7-84A6-4150-958F-83C92D9ACF38}" srcOrd="12" destOrd="0" presId="urn:microsoft.com/office/officeart/2005/8/layout/target3"/>
    <dgm:cxn modelId="{0FE955A5-FFD4-4D05-A62C-BA567DCE5A58}" type="presParOf" srcId="{71045F8C-00FA-488E-A7BD-E2E6753D979D}" destId="{D7419528-33A6-416D-9E64-B3F7915C5149}" srcOrd="13" destOrd="0" presId="urn:microsoft.com/office/officeart/2005/8/layout/target3"/>
    <dgm:cxn modelId="{3BD32884-F0D3-4AF0-96EF-D1A267CA41B2}" type="presParOf" srcId="{71045F8C-00FA-488E-A7BD-E2E6753D979D}" destId="{97289DF2-90F4-4EC2-A9FC-633B00BAB610}" srcOrd="14" destOrd="0" presId="urn:microsoft.com/office/officeart/2005/8/layout/target3"/>
    <dgm:cxn modelId="{F70BE341-9854-4A23-AE67-3D23DDDD9B54}" type="presParOf" srcId="{71045F8C-00FA-488E-A7BD-E2E6753D979D}" destId="{234EBA9D-95B4-4C20-A84E-6F65F1085DC6}" srcOrd="15" destOrd="0" presId="urn:microsoft.com/office/officeart/2005/8/layout/target3"/>
    <dgm:cxn modelId="{1B19E808-00CB-4509-9303-051713CE5ED6}" type="presParOf" srcId="{71045F8C-00FA-488E-A7BD-E2E6753D979D}" destId="{12255512-213F-41DF-90A6-8B4CD74A2B52}" srcOrd="16" destOrd="0" presId="urn:microsoft.com/office/officeart/2005/8/layout/target3"/>
    <dgm:cxn modelId="{7705EA54-DC56-4302-8AED-D8480701AF2B}" type="presParOf" srcId="{71045F8C-00FA-488E-A7BD-E2E6753D979D}" destId="{50C2F88D-8688-44C2-A854-691F34009D3B}" srcOrd="17" destOrd="0" presId="urn:microsoft.com/office/officeart/2005/8/layout/target3"/>
    <dgm:cxn modelId="{3AE29F21-918C-4822-BE36-82608087258C}" type="presParOf" srcId="{71045F8C-00FA-488E-A7BD-E2E6753D979D}" destId="{4D19AB04-24FA-40C2-B203-52AE3D15E171}" srcOrd="18" destOrd="0" presId="urn:microsoft.com/office/officeart/2005/8/layout/target3"/>
    <dgm:cxn modelId="{21CE461E-E4C9-4B9B-BC05-E892F9F1C954}" type="presParOf" srcId="{71045F8C-00FA-488E-A7BD-E2E6753D979D}" destId="{832BF48F-0145-4429-9E02-8FCA946CCE9E}" srcOrd="19" destOrd="0" presId="urn:microsoft.com/office/officeart/2005/8/layout/target3"/>
    <dgm:cxn modelId="{7784C0A6-04FE-42C6-95C3-85961A814682}" type="presParOf" srcId="{71045F8C-00FA-488E-A7BD-E2E6753D979D}" destId="{E7297F21-D4FD-4A41-AE58-814D01A6B5E7}" srcOrd="20" destOrd="0" presId="urn:microsoft.com/office/officeart/2005/8/layout/target3"/>
    <dgm:cxn modelId="{24C51E8B-D433-48A1-98FB-3D6B65759F88}" type="presParOf" srcId="{71045F8C-00FA-488E-A7BD-E2E6753D979D}" destId="{F69A1436-182C-465B-AD7F-FE48E0C090C1}" srcOrd="21" destOrd="0" presId="urn:microsoft.com/office/officeart/2005/8/layout/target3"/>
    <dgm:cxn modelId="{693E96A6-0EEB-4DCD-AF2A-070B849733B9}" type="presParOf" srcId="{71045F8C-00FA-488E-A7BD-E2E6753D979D}" destId="{AA41A67C-3D3F-4AE9-9E0F-5D7F7BB2E741}" srcOrd="22" destOrd="0" presId="urn:microsoft.com/office/officeart/2005/8/layout/target3"/>
    <dgm:cxn modelId="{E393CA49-101F-434A-B895-520E08D13C6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VY_32_INOVACE_06_CLOTHES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CLOTHES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29972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0107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0326243"/>
              </p:ext>
            </p:extLst>
          </p:nvPr>
        </p:nvGraphicFramePr>
        <p:xfrm>
          <a:off x="1475656" y="2276872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Zopakovat slovní zásobu ohledně oblečení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 přiletí </a:t>
                      </a:r>
                      <a:r>
                        <a:rPr lang="cs-CZ" smtClean="0"/>
                        <a:t>na kliknutí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549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Steidlová\AppData\Local\Microsoft\Windows\Temporary Internet Files\Content.IE5\TTHZDHPC\MC900351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157" y="2816466"/>
            <a:ext cx="1575979" cy="130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1412776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_ H _ _ _ _</a:t>
            </a:r>
            <a:endParaRPr lang="cs-CZ" sz="4800" dirty="0"/>
          </a:p>
        </p:txBody>
      </p:sp>
      <p:pic>
        <p:nvPicPr>
          <p:cNvPr id="6" name="Picture 6" descr="C:\Users\Steidlová\AppData\Local\Microsoft\Windows\Temporary Internet Files\Content.IE5\TTHZDHPC\MC900113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66" y="3140968"/>
            <a:ext cx="1562249" cy="149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5696" y="3429001"/>
            <a:ext cx="39295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 _ _ </a:t>
            </a:r>
            <a:endParaRPr lang="cs-CZ" sz="4400" dirty="0"/>
          </a:p>
        </p:txBody>
      </p:sp>
      <p:pic>
        <p:nvPicPr>
          <p:cNvPr id="8" name="Picture 13" descr="C:\Users\Steidlová\AppData\Local\Microsoft\Windows\Temporary Internet Files\Content.IE5\J7REXGOS\MC900331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0" y="4827662"/>
            <a:ext cx="2077635" cy="171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35696" y="5301208"/>
            <a:ext cx="38846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C _ _ _ </a:t>
            </a:r>
            <a:endParaRPr lang="cs-CZ" sz="4400" dirty="0"/>
          </a:p>
        </p:txBody>
      </p:sp>
      <p:pic>
        <p:nvPicPr>
          <p:cNvPr id="10" name="Picture 11" descr="C:\Users\Steidlová\AppData\Local\Microsoft\Windows\Temporary Internet Files\Content.IE5\BN1S4J6V\MC900232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70199"/>
            <a:ext cx="2124547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Steidlová\AppData\Local\Microsoft\Windows\Temporary Internet Files\Content.IE5\J7REXGOS\MC9001134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454" y="4430608"/>
            <a:ext cx="1479387" cy="210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Steidlová\AppData\Local\Microsoft\Windows\Temporary Internet Files\Content.IE5\3I4XXL1P\MC9001989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597" y="857492"/>
            <a:ext cx="1219323" cy="136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234475" y="1849551"/>
            <a:ext cx="31740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 _ _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3468709"/>
            <a:ext cx="2500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C _ _ 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50070" y="5157192"/>
            <a:ext cx="30797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 _ _ 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116632"/>
            <a:ext cx="4686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POJMENUJ OBRÁZKY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4311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3I4XXL1P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594" y="4639442"/>
            <a:ext cx="1940371" cy="208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5157193"/>
            <a:ext cx="54726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_ - _ _ _ _ _</a:t>
            </a:r>
            <a:endParaRPr lang="cs-CZ" sz="4400" dirty="0"/>
          </a:p>
        </p:txBody>
      </p:sp>
      <p:pic>
        <p:nvPicPr>
          <p:cNvPr id="4" name="Picture 5" descr="C:\Users\Steidlová\AppData\Local\Microsoft\Windows\Temporary Internet Files\Content.IE5\3I4XXL1P\MC900113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01" y="2924944"/>
            <a:ext cx="839604" cy="171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3782193"/>
            <a:ext cx="4608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 _ _ _ _ _ </a:t>
            </a:r>
            <a:endParaRPr lang="cs-CZ" sz="4400" dirty="0"/>
          </a:p>
        </p:txBody>
      </p:sp>
      <p:pic>
        <p:nvPicPr>
          <p:cNvPr id="6" name="Picture 10" descr="C:\Users\Steidlová\AppData\Local\Microsoft\Windows\Temporary Internet Files\Content.IE5\3I4XXL1P\MC90011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593" y="2774123"/>
            <a:ext cx="1985631" cy="156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84168" y="3556054"/>
            <a:ext cx="30130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A _ _ _ _</a:t>
            </a:r>
            <a:endParaRPr lang="cs-CZ" sz="4400" dirty="0"/>
          </a:p>
        </p:txBody>
      </p:sp>
      <p:pic>
        <p:nvPicPr>
          <p:cNvPr id="8" name="Picture 2" descr="C:\Users\Steidlová\AppData\Local\Microsoft\Windows\Temporary Internet Files\Content.IE5\TTHZDHPC\MC900358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1" y="4777641"/>
            <a:ext cx="1817827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783725" y="5373217"/>
            <a:ext cx="31370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U _ _ _ _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3725" y="1340768"/>
            <a:ext cx="71087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I _ _ _ _</a:t>
            </a:r>
            <a:endParaRPr lang="cs-CZ" sz="4400" dirty="0"/>
          </a:p>
        </p:txBody>
      </p:sp>
      <p:pic>
        <p:nvPicPr>
          <p:cNvPr id="2052" name="Picture 4" descr="C:\Users\Steidlová\AppData\Local\Microsoft\Windows\Temporary Internet Files\Content.IE5\J7REXGOS\MC9000899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52" y="620688"/>
            <a:ext cx="1528527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teidlová\AppData\Local\Microsoft\Windows\Temporary Internet Files\Content.IE5\BN1S4J6V\MC900358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963" y="607683"/>
            <a:ext cx="1726889" cy="209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588224" y="1725489"/>
            <a:ext cx="21041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A _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4534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TTHZDHPC\MC900353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238816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eidlová\AppData\Local\Microsoft\Windows\Temporary Internet Files\Content.IE5\3I4XXL1P\MC900396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300" y="4888284"/>
            <a:ext cx="1519178" cy="157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teidlová\AppData\Local\Microsoft\Windows\Temporary Internet Files\Content.IE5\TTHZDHPC\MC9003101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33" y="2878583"/>
            <a:ext cx="1787652" cy="147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teidlová\AppData\Local\Microsoft\Windows\Temporary Internet Files\Content.IE5\J7REXGOS\MC9002962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735" y="3244991"/>
            <a:ext cx="1637168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2866" y="1700808"/>
            <a:ext cx="12731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 I _ 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06786" y="3615590"/>
            <a:ext cx="25774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 _ _ 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3" y="5373216"/>
            <a:ext cx="44039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_ _ R P _ _ _ _ 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3967875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A _ 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1700809"/>
            <a:ext cx="26642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O _ _ _ </a:t>
            </a:r>
            <a:endParaRPr lang="cs-CZ" sz="4400" dirty="0"/>
          </a:p>
        </p:txBody>
      </p:sp>
      <p:pic>
        <p:nvPicPr>
          <p:cNvPr id="3080" name="Picture 8" descr="C:\Users\Steidlová\AppData\Local\Microsoft\Windows\Temporary Internet Files\Content.IE5\3I4XXL1P\MC9003192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186" y="1106847"/>
            <a:ext cx="1815998" cy="1404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72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Steidlová\AppData\Local\Microsoft\Windows\Temporary Internet Files\Content.IE5\TTHZDHPC\MC900351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157" y="2816466"/>
            <a:ext cx="1575979" cy="130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1124744"/>
            <a:ext cx="3600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SHORTS</a:t>
            </a:r>
            <a:endParaRPr lang="cs-CZ" sz="4800" dirty="0"/>
          </a:p>
        </p:txBody>
      </p:sp>
      <p:pic>
        <p:nvPicPr>
          <p:cNvPr id="6" name="Picture 6" descr="C:\Users\Steidlová\AppData\Local\Microsoft\Windows\Temporary Internet Files\Content.IE5\TTHZDHPC\MC900113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66" y="3140968"/>
            <a:ext cx="1562249" cy="149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5696" y="3429001"/>
            <a:ext cx="39295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SKIRT</a:t>
            </a:r>
            <a:endParaRPr lang="cs-CZ" sz="4400" dirty="0"/>
          </a:p>
        </p:txBody>
      </p:sp>
      <p:pic>
        <p:nvPicPr>
          <p:cNvPr id="8" name="Picture 13" descr="C:\Users\Steidlová\AppData\Local\Microsoft\Windows\Temporary Internet Files\Content.IE5\J7REXGOS\MC900331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0" y="4827662"/>
            <a:ext cx="2077635" cy="171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35696" y="5301208"/>
            <a:ext cx="38846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SCARF</a:t>
            </a:r>
            <a:endParaRPr lang="cs-CZ" sz="4400" dirty="0"/>
          </a:p>
        </p:txBody>
      </p:sp>
      <p:pic>
        <p:nvPicPr>
          <p:cNvPr id="10" name="Picture 11" descr="C:\Users\Steidlová\AppData\Local\Microsoft\Windows\Temporary Internet Files\Content.IE5\BN1S4J6V\MC900232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70199"/>
            <a:ext cx="2124547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Steidlová\AppData\Local\Microsoft\Windows\Temporary Internet Files\Content.IE5\J7REXGOS\MC9001134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454" y="4430608"/>
            <a:ext cx="1479387" cy="210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Steidlová\AppData\Local\Microsoft\Windows\Temporary Internet Files\Content.IE5\3I4XXL1P\MC9001989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410" y="857493"/>
            <a:ext cx="1219323" cy="136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59734" y="1628801"/>
            <a:ext cx="25488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SHIRT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3468709"/>
            <a:ext cx="2500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SOCKS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32136" y="5685928"/>
            <a:ext cx="29977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DRESS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260648"/>
            <a:ext cx="4398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6816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3I4XXL1P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594" y="4639442"/>
            <a:ext cx="1940371" cy="208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84168" y="5845967"/>
            <a:ext cx="4896544" cy="769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T- SHIRT</a:t>
            </a:r>
            <a:endParaRPr lang="cs-CZ" sz="4400" dirty="0"/>
          </a:p>
        </p:txBody>
      </p:sp>
      <p:pic>
        <p:nvPicPr>
          <p:cNvPr id="4" name="Picture 5" descr="C:\Users\Steidlová\AppData\Local\Microsoft\Windows\Temporary Internet Files\Content.IE5\3I4XXL1P\MC900113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01" y="2924944"/>
            <a:ext cx="839604" cy="171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3782193"/>
            <a:ext cx="4608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TROUSERS</a:t>
            </a:r>
            <a:endParaRPr lang="cs-CZ" sz="4400" dirty="0"/>
          </a:p>
        </p:txBody>
      </p:sp>
      <p:pic>
        <p:nvPicPr>
          <p:cNvPr id="6" name="Picture 10" descr="C:\Users\Steidlová\AppData\Local\Microsoft\Windows\Temporary Internet Files\Content.IE5\3I4XXL1P\MC90011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593" y="2774123"/>
            <a:ext cx="1985631" cy="156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84168" y="3556054"/>
            <a:ext cx="30130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JACKET</a:t>
            </a:r>
            <a:endParaRPr lang="cs-CZ" sz="4400" dirty="0"/>
          </a:p>
        </p:txBody>
      </p:sp>
      <p:pic>
        <p:nvPicPr>
          <p:cNvPr id="8" name="Picture 2" descr="C:\Users\Steidlová\AppData\Local\Microsoft\Windows\Temporary Internet Files\Content.IE5\TTHZDHPC\MC900358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91" y="4941168"/>
            <a:ext cx="1817827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35696" y="5845967"/>
            <a:ext cx="30850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JUMPER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3725" y="1340768"/>
            <a:ext cx="71087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BIKINI</a:t>
            </a:r>
            <a:endParaRPr lang="cs-CZ" sz="4400" dirty="0"/>
          </a:p>
        </p:txBody>
      </p:sp>
      <p:pic>
        <p:nvPicPr>
          <p:cNvPr id="2052" name="Picture 4" descr="C:\Users\Steidlová\AppData\Local\Microsoft\Windows\Temporary Internet Files\Content.IE5\J7REXGOS\MC9000899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52" y="620688"/>
            <a:ext cx="1528527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teidlová\AppData\Local\Microsoft\Windows\Temporary Internet Files\Content.IE5\BN1S4J6V\MC900358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963" y="607683"/>
            <a:ext cx="1726889" cy="209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588224" y="1725489"/>
            <a:ext cx="21041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COAT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0034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TTHZDHPC\MC900353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238816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eidlová\AppData\Local\Microsoft\Windows\Temporary Internet Files\Content.IE5\3I4XXL1P\MC900396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300" y="4888284"/>
            <a:ext cx="1519178" cy="157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teidlová\AppData\Local\Microsoft\Windows\Temporary Internet Files\Content.IE5\TTHZDHPC\MC9003101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33" y="2878583"/>
            <a:ext cx="1787652" cy="147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teidlová\AppData\Local\Microsoft\Windows\Temporary Internet Files\Content.IE5\J7REXGOS\MC9002962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009" y="3205120"/>
            <a:ext cx="1637168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1556792"/>
            <a:ext cx="14341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TIE 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06786" y="3615590"/>
            <a:ext cx="25774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SHOES 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3" y="5373216"/>
            <a:ext cx="44039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UNDERPANTS 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3967875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CAP 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1700809"/>
            <a:ext cx="26642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GLOVES</a:t>
            </a:r>
            <a:endParaRPr lang="cs-CZ" sz="4400" dirty="0"/>
          </a:p>
        </p:txBody>
      </p:sp>
      <p:pic>
        <p:nvPicPr>
          <p:cNvPr id="3080" name="Picture 8" descr="C:\Users\Steidlová\AppData\Local\Microsoft\Windows\Temporary Internet Files\Content.IE5\3I4XXL1P\MC9003192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186" y="1065731"/>
            <a:ext cx="1815998" cy="1404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00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Steidlová\AppData\Local\Microsoft\Windows\Temporary Internet Files\Content.IE5\BN1S4J6V\MC900014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319235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teidlová\AppData\Local\Microsoft\Windows\Temporary Internet Files\Content.IE5\3I4XXL1P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791210"/>
            <a:ext cx="1954014" cy="3066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555776" y="0"/>
            <a:ext cx="61206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/>
              <a:t>WHO IS A THIEF? </a:t>
            </a:r>
          </a:p>
        </p:txBody>
      </p:sp>
      <p:pic>
        <p:nvPicPr>
          <p:cNvPr id="8" name="Picture 3" descr="C:\Users\Steidlová\AppData\Local\Microsoft\Windows\Temporary Internet Files\Content.IE5\3I4XXL1P\MC9003974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201" y="4190795"/>
            <a:ext cx="1728192" cy="2513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192356" y="665546"/>
            <a:ext cx="59516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tief</a:t>
            </a:r>
            <a:r>
              <a:rPr lang="cs-CZ" sz="3600" dirty="0" smtClean="0"/>
              <a:t> </a:t>
            </a:r>
            <a:r>
              <a:rPr lang="cs-CZ" sz="3600" dirty="0" err="1" smtClean="0"/>
              <a:t>isn´t</a:t>
            </a:r>
            <a:r>
              <a:rPr lang="cs-CZ" sz="3600" dirty="0" smtClean="0"/>
              <a:t> </a:t>
            </a:r>
            <a:r>
              <a:rPr lang="cs-CZ" sz="3600" dirty="0" err="1" smtClean="0"/>
              <a:t>wearing</a:t>
            </a:r>
            <a:r>
              <a:rPr lang="cs-CZ" sz="3600" dirty="0" smtClean="0"/>
              <a:t> a </a:t>
            </a:r>
            <a:r>
              <a:rPr lang="cs-CZ" sz="3600" dirty="0" err="1" smtClean="0"/>
              <a:t>red</a:t>
            </a:r>
            <a:r>
              <a:rPr lang="cs-CZ" sz="3600" dirty="0" smtClean="0"/>
              <a:t> </a:t>
            </a:r>
            <a:r>
              <a:rPr lang="cs-CZ" sz="3600" dirty="0" err="1" smtClean="0"/>
              <a:t>shirt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hasn´got</a:t>
            </a:r>
            <a:r>
              <a:rPr lang="cs-CZ" sz="3600" dirty="0" smtClean="0"/>
              <a:t> a </a:t>
            </a:r>
            <a:r>
              <a:rPr lang="cs-CZ" sz="3600" dirty="0" err="1" smtClean="0"/>
              <a:t>yellow</a:t>
            </a:r>
            <a:r>
              <a:rPr lang="cs-CZ" sz="3600" dirty="0" smtClean="0"/>
              <a:t> vest. 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wearing</a:t>
            </a:r>
            <a:r>
              <a:rPr lang="cs-CZ" sz="3600" dirty="0" smtClean="0"/>
              <a:t> blue </a:t>
            </a:r>
            <a:r>
              <a:rPr lang="cs-CZ" sz="3600" dirty="0" err="1" smtClean="0"/>
              <a:t>trousers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hasn´t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</a:t>
            </a:r>
            <a:r>
              <a:rPr lang="cs-CZ" sz="3600" dirty="0" err="1" smtClean="0"/>
              <a:t>dress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hasn´t</a:t>
            </a:r>
            <a:r>
              <a:rPr lang="cs-CZ" sz="3600" dirty="0" smtClean="0"/>
              <a:t>  </a:t>
            </a:r>
            <a:r>
              <a:rPr lang="cs-CZ" sz="3600" dirty="0" err="1" smtClean="0"/>
              <a:t>got</a:t>
            </a:r>
            <a:r>
              <a:rPr lang="cs-CZ" sz="3600" dirty="0" smtClean="0"/>
              <a:t> a cap.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9478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THIEF IS A BOY WITH BLUE TROUSERS AND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GREEN T – SHIRT.</a:t>
            </a:r>
            <a:endParaRPr lang="cs-CZ" dirty="0"/>
          </a:p>
        </p:txBody>
      </p:sp>
      <p:pic>
        <p:nvPicPr>
          <p:cNvPr id="5" name="Picture 9" descr="C:\Users\Steidlová\AppData\Local\Microsoft\Windows\Temporary Internet Files\Content.IE5\BN1S4J6V\MC900014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2520280" cy="43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/>
          <p:cNvSpPr/>
          <p:nvPr/>
        </p:nvSpPr>
        <p:spPr>
          <a:xfrm>
            <a:off x="4482662" y="37319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26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931224" cy="980728"/>
          </a:xfrm>
        </p:spPr>
        <p:txBody>
          <a:bodyPr/>
          <a:lstStyle/>
          <a:p>
            <a:r>
              <a:rPr lang="cs-CZ" dirty="0" smtClean="0"/>
              <a:t>DOPLŇ VĚTY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352928" cy="54726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At </a:t>
            </a:r>
            <a:r>
              <a:rPr lang="cs-CZ" sz="4000" dirty="0" err="1" smtClean="0"/>
              <a:t>school</a:t>
            </a:r>
            <a:r>
              <a:rPr lang="cs-CZ" sz="4000" dirty="0" smtClean="0"/>
              <a:t> I </a:t>
            </a:r>
            <a:r>
              <a:rPr lang="cs-CZ" sz="4000" dirty="0" err="1" smtClean="0"/>
              <a:t>usually</a:t>
            </a:r>
            <a:r>
              <a:rPr lang="cs-CZ" sz="4000" dirty="0" smtClean="0"/>
              <a:t>  </a:t>
            </a:r>
            <a:r>
              <a:rPr lang="cs-CZ" sz="4000" dirty="0" err="1" smtClean="0"/>
              <a:t>wear</a:t>
            </a:r>
            <a:r>
              <a:rPr lang="cs-CZ" sz="4000" dirty="0" smtClean="0"/>
              <a:t> …..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For</a:t>
            </a:r>
            <a:r>
              <a:rPr lang="cs-CZ" sz="4000" dirty="0" smtClean="0"/>
              <a:t> </a:t>
            </a:r>
            <a:r>
              <a:rPr lang="cs-CZ" sz="4000" dirty="0" err="1" smtClean="0"/>
              <a:t>summer</a:t>
            </a:r>
            <a:r>
              <a:rPr lang="cs-CZ" sz="4000" dirty="0" smtClean="0"/>
              <a:t> </a:t>
            </a:r>
            <a:r>
              <a:rPr lang="cs-CZ" sz="4000" dirty="0" err="1" smtClean="0"/>
              <a:t>holiday</a:t>
            </a:r>
            <a:r>
              <a:rPr lang="cs-CZ" sz="4000" dirty="0" smtClean="0"/>
              <a:t>, I </a:t>
            </a:r>
            <a:r>
              <a:rPr lang="cs-CZ" sz="4000" dirty="0" err="1" smtClean="0"/>
              <a:t>usually</a:t>
            </a:r>
            <a:r>
              <a:rPr lang="cs-CZ" sz="4000" dirty="0" smtClean="0"/>
              <a:t> </a:t>
            </a:r>
            <a:r>
              <a:rPr lang="cs-CZ" sz="4000" dirty="0" err="1" smtClean="0"/>
              <a:t>take</a:t>
            </a:r>
            <a:r>
              <a:rPr lang="cs-CZ" sz="4000" dirty="0" smtClean="0"/>
              <a:t> ...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For</a:t>
            </a:r>
            <a:r>
              <a:rPr lang="cs-CZ" sz="4000" dirty="0" smtClean="0"/>
              <a:t> </a:t>
            </a:r>
            <a:r>
              <a:rPr lang="cs-CZ" sz="4000" dirty="0" err="1" smtClean="0"/>
              <a:t>winter</a:t>
            </a:r>
            <a:r>
              <a:rPr lang="cs-CZ" sz="4000" dirty="0" smtClean="0"/>
              <a:t> </a:t>
            </a:r>
            <a:r>
              <a:rPr lang="cs-CZ" sz="4000" dirty="0" err="1" smtClean="0"/>
              <a:t>holiday</a:t>
            </a:r>
            <a:r>
              <a:rPr lang="cs-CZ" sz="4000" dirty="0" smtClean="0"/>
              <a:t> , I </a:t>
            </a:r>
            <a:r>
              <a:rPr lang="cs-CZ" sz="4000" dirty="0" err="1" smtClean="0"/>
              <a:t>usually</a:t>
            </a:r>
            <a:r>
              <a:rPr lang="cs-CZ" sz="4000" dirty="0" smtClean="0"/>
              <a:t> </a:t>
            </a:r>
            <a:r>
              <a:rPr lang="cs-CZ" sz="4000" dirty="0" err="1" smtClean="0"/>
              <a:t>take</a:t>
            </a:r>
            <a:r>
              <a:rPr lang="cs-CZ" sz="4000" dirty="0" smtClean="0"/>
              <a:t> ….</a:t>
            </a:r>
          </a:p>
          <a:p>
            <a:endParaRPr lang="cs-CZ" sz="4000" dirty="0" smtClean="0"/>
          </a:p>
          <a:p>
            <a:r>
              <a:rPr lang="cs-CZ" sz="4000" dirty="0" smtClean="0"/>
              <a:t>In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theatre</a:t>
            </a:r>
            <a:r>
              <a:rPr lang="cs-CZ" sz="4000" dirty="0" smtClean="0"/>
              <a:t> I </a:t>
            </a:r>
            <a:r>
              <a:rPr lang="cs-CZ" sz="4000" dirty="0" err="1" smtClean="0"/>
              <a:t>always</a:t>
            </a:r>
            <a:r>
              <a:rPr lang="cs-CZ" sz="4000" dirty="0" smtClean="0"/>
              <a:t> </a:t>
            </a:r>
            <a:r>
              <a:rPr lang="cs-CZ" sz="4400" dirty="0" err="1" smtClean="0"/>
              <a:t>wear</a:t>
            </a:r>
            <a:r>
              <a:rPr lang="cs-CZ" sz="4400" dirty="0" smtClean="0"/>
              <a:t> …..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823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531440"/>
            <a:ext cx="8075240" cy="1512168"/>
          </a:xfrm>
        </p:spPr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352928" cy="54726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At </a:t>
            </a:r>
            <a:r>
              <a:rPr lang="cs-CZ" sz="4000" dirty="0" err="1" smtClean="0"/>
              <a:t>school</a:t>
            </a:r>
            <a:r>
              <a:rPr lang="cs-CZ" sz="4000" dirty="0" smtClean="0"/>
              <a:t> I </a:t>
            </a:r>
            <a:r>
              <a:rPr lang="cs-CZ" sz="4000" dirty="0" err="1" smtClean="0"/>
              <a:t>usually</a:t>
            </a:r>
            <a:r>
              <a:rPr lang="cs-CZ" sz="4000" dirty="0" smtClean="0"/>
              <a:t>  </a:t>
            </a:r>
            <a:r>
              <a:rPr lang="cs-CZ" sz="4000" dirty="0" err="1" smtClean="0"/>
              <a:t>wear</a:t>
            </a:r>
            <a:r>
              <a:rPr lang="cs-CZ" sz="4000" dirty="0" smtClean="0"/>
              <a:t> </a:t>
            </a:r>
            <a:r>
              <a:rPr lang="cs-CZ" sz="4000" dirty="0" err="1" smtClean="0"/>
              <a:t>black</a:t>
            </a:r>
            <a:r>
              <a:rPr lang="cs-CZ" sz="4000" dirty="0" smtClean="0"/>
              <a:t>  </a:t>
            </a:r>
          </a:p>
          <a:p>
            <a:pPr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trousers</a:t>
            </a:r>
            <a:r>
              <a:rPr lang="cs-CZ" sz="4000" dirty="0" smtClean="0"/>
              <a:t> and a T- </a:t>
            </a:r>
            <a:r>
              <a:rPr lang="cs-CZ" sz="4000" dirty="0" err="1" smtClean="0"/>
              <a:t>shirt</a:t>
            </a:r>
            <a:r>
              <a:rPr lang="cs-CZ" sz="4000" dirty="0" smtClean="0"/>
              <a:t>.</a:t>
            </a:r>
          </a:p>
          <a:p>
            <a:r>
              <a:rPr lang="cs-CZ" sz="4000" dirty="0" err="1" smtClean="0"/>
              <a:t>For</a:t>
            </a:r>
            <a:r>
              <a:rPr lang="cs-CZ" sz="4000" dirty="0" smtClean="0"/>
              <a:t> </a:t>
            </a:r>
            <a:r>
              <a:rPr lang="cs-CZ" sz="4000" dirty="0" err="1" smtClean="0"/>
              <a:t>summer</a:t>
            </a:r>
            <a:r>
              <a:rPr lang="cs-CZ" sz="4000" dirty="0" smtClean="0"/>
              <a:t> </a:t>
            </a:r>
            <a:r>
              <a:rPr lang="cs-CZ" sz="4000" dirty="0" err="1" smtClean="0"/>
              <a:t>holiday</a:t>
            </a:r>
            <a:r>
              <a:rPr lang="cs-CZ" sz="4000" dirty="0" smtClean="0"/>
              <a:t>, I </a:t>
            </a:r>
            <a:r>
              <a:rPr lang="cs-CZ" sz="4000" dirty="0" err="1" smtClean="0"/>
              <a:t>usually</a:t>
            </a:r>
            <a:r>
              <a:rPr lang="cs-CZ" sz="4000" dirty="0" smtClean="0"/>
              <a:t> </a:t>
            </a:r>
            <a:r>
              <a:rPr lang="cs-CZ" sz="4000" dirty="0" err="1" smtClean="0"/>
              <a:t>take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   my </a:t>
            </a:r>
            <a:r>
              <a:rPr lang="cs-CZ" sz="4000" dirty="0" err="1" smtClean="0"/>
              <a:t>bikini</a:t>
            </a:r>
            <a:r>
              <a:rPr lang="cs-CZ" sz="4000" dirty="0" smtClean="0"/>
              <a:t>, </a:t>
            </a:r>
            <a:r>
              <a:rPr lang="cs-CZ" sz="4000" dirty="0" err="1" smtClean="0"/>
              <a:t>shorts</a:t>
            </a:r>
            <a:r>
              <a:rPr lang="cs-CZ" sz="4000" dirty="0" smtClean="0"/>
              <a:t> and </a:t>
            </a:r>
            <a:r>
              <a:rPr lang="cs-CZ" sz="4000" dirty="0" err="1" smtClean="0"/>
              <a:t>sandals</a:t>
            </a:r>
            <a:r>
              <a:rPr lang="cs-CZ" sz="4000" dirty="0" smtClean="0"/>
              <a:t>.</a:t>
            </a:r>
          </a:p>
          <a:p>
            <a:r>
              <a:rPr lang="cs-CZ" sz="4000" dirty="0" err="1" smtClean="0"/>
              <a:t>For</a:t>
            </a:r>
            <a:r>
              <a:rPr lang="cs-CZ" sz="4000" dirty="0" smtClean="0"/>
              <a:t> </a:t>
            </a:r>
            <a:r>
              <a:rPr lang="cs-CZ" sz="4000" dirty="0" err="1" smtClean="0"/>
              <a:t>winter</a:t>
            </a:r>
            <a:r>
              <a:rPr lang="cs-CZ" sz="4000" dirty="0" smtClean="0"/>
              <a:t> </a:t>
            </a:r>
            <a:r>
              <a:rPr lang="cs-CZ" sz="4000" dirty="0" err="1" smtClean="0"/>
              <a:t>holiday</a:t>
            </a:r>
            <a:r>
              <a:rPr lang="cs-CZ" sz="4000" dirty="0" smtClean="0"/>
              <a:t> , I </a:t>
            </a:r>
            <a:r>
              <a:rPr lang="cs-CZ" sz="4000" dirty="0" err="1" smtClean="0"/>
              <a:t>usually</a:t>
            </a:r>
            <a:r>
              <a:rPr lang="cs-CZ" sz="4000" dirty="0" smtClean="0"/>
              <a:t> </a:t>
            </a:r>
            <a:r>
              <a:rPr lang="cs-CZ" sz="4000" dirty="0" err="1" smtClean="0"/>
              <a:t>take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anorac</a:t>
            </a:r>
            <a:r>
              <a:rPr lang="cs-CZ" sz="4000" dirty="0" smtClean="0"/>
              <a:t>, a </a:t>
            </a:r>
            <a:r>
              <a:rPr lang="cs-CZ" sz="4000" dirty="0" err="1" smtClean="0"/>
              <a:t>jumper</a:t>
            </a:r>
            <a:r>
              <a:rPr lang="cs-CZ" sz="4000" dirty="0" smtClean="0"/>
              <a:t>, </a:t>
            </a:r>
            <a:r>
              <a:rPr lang="cs-CZ" sz="4000" dirty="0" err="1" smtClean="0"/>
              <a:t>gloves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In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theatre</a:t>
            </a:r>
            <a:r>
              <a:rPr lang="cs-CZ" sz="4000" dirty="0" smtClean="0"/>
              <a:t> I </a:t>
            </a:r>
            <a:r>
              <a:rPr lang="cs-CZ" sz="4000" dirty="0" err="1" smtClean="0"/>
              <a:t>always</a:t>
            </a:r>
            <a:r>
              <a:rPr lang="cs-CZ" sz="4000" dirty="0" smtClean="0"/>
              <a:t> </a:t>
            </a:r>
            <a:r>
              <a:rPr lang="cs-CZ" sz="4400" dirty="0" err="1" smtClean="0"/>
              <a:t>wear</a:t>
            </a:r>
            <a:r>
              <a:rPr lang="cs-CZ" sz="4400" dirty="0" smtClean="0"/>
              <a:t>  a  </a:t>
            </a:r>
          </a:p>
          <a:p>
            <a:pPr indent="0">
              <a:buNone/>
            </a:pPr>
            <a:r>
              <a:rPr lang="cs-CZ" sz="4400" dirty="0" smtClean="0"/>
              <a:t>  </a:t>
            </a:r>
            <a:r>
              <a:rPr lang="cs-CZ" sz="4400" dirty="0" err="1" smtClean="0"/>
              <a:t>dress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0300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78473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39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1786</TotalTime>
  <Words>336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DOPLŇ VĚTY 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Steidlová</dc:creator>
  <cp:lastModifiedBy>Steidlová</cp:lastModifiedBy>
  <cp:revision>22</cp:revision>
  <dcterms:created xsi:type="dcterms:W3CDTF">2012-04-17T11:31:23Z</dcterms:created>
  <dcterms:modified xsi:type="dcterms:W3CDTF">2012-06-03T12:47:20Z</dcterms:modified>
</cp:coreProperties>
</file>