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70" r:id="rId2"/>
    <p:sldId id="271" r:id="rId3"/>
    <p:sldId id="272" r:id="rId4"/>
    <p:sldId id="259" r:id="rId5"/>
    <p:sldId id="260" r:id="rId6"/>
    <p:sldId id="261" r:id="rId7"/>
    <p:sldId id="262" r:id="rId8"/>
    <p:sldId id="263" r:id="rId9"/>
    <p:sldId id="267" r:id="rId10"/>
    <p:sldId id="265" r:id="rId11"/>
    <p:sldId id="266" r:id="rId12"/>
    <p:sldId id="268" r:id="rId13"/>
    <p:sldId id="269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VY_32_INOVACE_09_HODINY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HODINY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E0CDD7-0225-4FAB-A0CA-45B31710CA82}" type="presOf" srcId="{C73C7642-F245-4585-8F88-243F9FAEF6CA}" destId="{97289DF2-90F4-4EC2-A9FC-633B00BAB610}" srcOrd="0" destOrd="0" presId="urn:microsoft.com/office/officeart/2005/8/layout/target3"/>
    <dgm:cxn modelId="{27BB0AEF-AC94-4DC3-B210-BF8825F0C76C}" type="presOf" srcId="{EBC41103-E2E5-4D48-9B4B-425520D3D098}" destId="{F969C235-9271-4D34-B740-D627A121CAD0}" srcOrd="1" destOrd="0" presId="urn:microsoft.com/office/officeart/2005/8/layout/target3"/>
    <dgm:cxn modelId="{9CABE16F-37C6-43AF-8334-62CCF7677BF6}" type="presOf" srcId="{FBBFC3EA-9D9D-4F3A-BEA6-9C2C0E46BF20}" destId="{643EA938-EDE0-4533-ACCC-D2BD6F3A527C}" srcOrd="0" destOrd="0" presId="urn:microsoft.com/office/officeart/2005/8/layout/target3"/>
    <dgm:cxn modelId="{E74D78C5-1863-430C-80BA-0BAD4BC72916}" type="presOf" srcId="{EBC41103-E2E5-4D48-9B4B-425520D3D098}" destId="{50C2F88D-8688-44C2-A854-691F34009D3B}" srcOrd="0" destOrd="0" presId="urn:microsoft.com/office/officeart/2005/8/layout/target3"/>
    <dgm:cxn modelId="{0898D5A1-0125-44F7-B70E-7F685BC70DEF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68103A2-6305-464F-9C16-D86C15415717}" type="presOf" srcId="{39F8B381-5807-488E-AC22-73DD4140ED4A}" destId="{71045F8C-00FA-488E-A7BD-E2E6753D979D}" srcOrd="0" destOrd="0" presId="urn:microsoft.com/office/officeart/2005/8/layout/target3"/>
    <dgm:cxn modelId="{FFAF7BC3-69F5-4ADF-B851-E9118FFDBBDE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6FB7946-5A92-4BAC-8643-89E042EAF20E}" type="presOf" srcId="{019433A1-1324-4DE1-9E6F-32B851095F74}" destId="{A3817367-F2BC-482F-8832-FA00B51DCCF3}" srcOrd="0" destOrd="0" presId="urn:microsoft.com/office/officeart/2005/8/layout/target3"/>
    <dgm:cxn modelId="{FD87B9F0-218E-4FF7-9F26-8FA62140F0AB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88A41A2-C023-4A27-80B8-F30813916C89}" type="presOf" srcId="{445C7998-7549-48B0-BD68-D4F0167F02E5}" destId="{4D19AB04-24FA-40C2-B203-52AE3D15E171}" srcOrd="1" destOrd="0" presId="urn:microsoft.com/office/officeart/2005/8/layout/target3"/>
    <dgm:cxn modelId="{406F381E-9171-4DE9-8B9A-2360E1EF3901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6D8A5EF-B622-4BE0-907D-6EBF46A72002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F76D158-7FA8-4F96-B627-EEB83021A60A}" type="presOf" srcId="{019433A1-1324-4DE1-9E6F-32B851095F74}" destId="{E7297F21-D4FD-4A41-AE58-814D01A6B5E7}" srcOrd="1" destOrd="0" presId="urn:microsoft.com/office/officeart/2005/8/layout/target3"/>
    <dgm:cxn modelId="{729A6224-E849-46EF-8CC5-79453A5EB1DF}" type="presParOf" srcId="{71045F8C-00FA-488E-A7BD-E2E6753D979D}" destId="{3577EC6B-C980-4F34-8C69-4365E7B8FC8C}" srcOrd="0" destOrd="0" presId="urn:microsoft.com/office/officeart/2005/8/layout/target3"/>
    <dgm:cxn modelId="{F8533412-2A58-438B-9D37-6E4783F9C4D9}" type="presParOf" srcId="{71045F8C-00FA-488E-A7BD-E2E6753D979D}" destId="{6940EB87-DC1D-4BC3-9408-9AC2E1FFC039}" srcOrd="1" destOrd="0" presId="urn:microsoft.com/office/officeart/2005/8/layout/target3"/>
    <dgm:cxn modelId="{FF1B0D1E-EF46-4D79-8A66-224043B563C4}" type="presParOf" srcId="{71045F8C-00FA-488E-A7BD-E2E6753D979D}" destId="{BC35EE03-4121-4EF9-923D-7CB6D30D358D}" srcOrd="2" destOrd="0" presId="urn:microsoft.com/office/officeart/2005/8/layout/target3"/>
    <dgm:cxn modelId="{7ECF6B9C-BEDB-44F5-A0F9-52C56880A220}" type="presParOf" srcId="{71045F8C-00FA-488E-A7BD-E2E6753D979D}" destId="{C95EEA27-3CBF-4645-A92D-9D8AF5C1CBFC}" srcOrd="3" destOrd="0" presId="urn:microsoft.com/office/officeart/2005/8/layout/target3"/>
    <dgm:cxn modelId="{BE7DD271-C6E3-489C-A215-683434F45949}" type="presParOf" srcId="{71045F8C-00FA-488E-A7BD-E2E6753D979D}" destId="{851BB866-B6AE-4566-893F-4C635BA974FC}" srcOrd="4" destOrd="0" presId="urn:microsoft.com/office/officeart/2005/8/layout/target3"/>
    <dgm:cxn modelId="{D7414C91-FFCA-465E-B0BB-8E218F779D59}" type="presParOf" srcId="{71045F8C-00FA-488E-A7BD-E2E6753D979D}" destId="{643EA938-EDE0-4533-ACCC-D2BD6F3A527C}" srcOrd="5" destOrd="0" presId="urn:microsoft.com/office/officeart/2005/8/layout/target3"/>
    <dgm:cxn modelId="{9AE7B805-1E37-4D33-BA24-301DF5526E95}" type="presParOf" srcId="{71045F8C-00FA-488E-A7BD-E2E6753D979D}" destId="{92F31B18-D66D-4CC7-89B9-378928DE877D}" srcOrd="6" destOrd="0" presId="urn:microsoft.com/office/officeart/2005/8/layout/target3"/>
    <dgm:cxn modelId="{88A15324-31DB-4D38-B306-D77D664F7472}" type="presParOf" srcId="{71045F8C-00FA-488E-A7BD-E2E6753D979D}" destId="{902074E1-B931-4618-97F1-FADBE82E9C3C}" srcOrd="7" destOrd="0" presId="urn:microsoft.com/office/officeart/2005/8/layout/target3"/>
    <dgm:cxn modelId="{847ECCA7-D9CB-44C1-8948-3BBDB905F5A7}" type="presParOf" srcId="{71045F8C-00FA-488E-A7BD-E2E6753D979D}" destId="{A3817367-F2BC-482F-8832-FA00B51DCCF3}" srcOrd="8" destOrd="0" presId="urn:microsoft.com/office/officeart/2005/8/layout/target3"/>
    <dgm:cxn modelId="{D9733067-6798-47B1-B77C-6F06B00AFB34}" type="presParOf" srcId="{71045F8C-00FA-488E-A7BD-E2E6753D979D}" destId="{626ABFF6-56C8-4386-B662-68EC364EED9D}" srcOrd="9" destOrd="0" presId="urn:microsoft.com/office/officeart/2005/8/layout/target3"/>
    <dgm:cxn modelId="{65E42680-4320-4CDA-8AFC-52DB1960685A}" type="presParOf" srcId="{71045F8C-00FA-488E-A7BD-E2E6753D979D}" destId="{6DB11F1C-D028-4800-9625-6611CA9DE6D4}" srcOrd="10" destOrd="0" presId="urn:microsoft.com/office/officeart/2005/8/layout/target3"/>
    <dgm:cxn modelId="{B1F20875-3A8E-417B-84CE-7CD69814E775}" type="presParOf" srcId="{71045F8C-00FA-488E-A7BD-E2E6753D979D}" destId="{CDED6FE3-AD8F-4ACC-B6B8-710EDDD97598}" srcOrd="11" destOrd="0" presId="urn:microsoft.com/office/officeart/2005/8/layout/target3"/>
    <dgm:cxn modelId="{93A8F64E-5177-4919-B8D7-770A928B9D83}" type="presParOf" srcId="{71045F8C-00FA-488E-A7BD-E2E6753D979D}" destId="{397AC6D7-84A6-4150-958F-83C92D9ACF38}" srcOrd="12" destOrd="0" presId="urn:microsoft.com/office/officeart/2005/8/layout/target3"/>
    <dgm:cxn modelId="{671670B6-CBC8-4BBC-9EE8-EDAA060824BC}" type="presParOf" srcId="{71045F8C-00FA-488E-A7BD-E2E6753D979D}" destId="{D7419528-33A6-416D-9E64-B3F7915C5149}" srcOrd="13" destOrd="0" presId="urn:microsoft.com/office/officeart/2005/8/layout/target3"/>
    <dgm:cxn modelId="{E50607F1-E90C-47E2-ADCE-9CD236326AD8}" type="presParOf" srcId="{71045F8C-00FA-488E-A7BD-E2E6753D979D}" destId="{97289DF2-90F4-4EC2-A9FC-633B00BAB610}" srcOrd="14" destOrd="0" presId="urn:microsoft.com/office/officeart/2005/8/layout/target3"/>
    <dgm:cxn modelId="{B30D2D4F-7109-4CE0-8D94-7A71828B2326}" type="presParOf" srcId="{71045F8C-00FA-488E-A7BD-E2E6753D979D}" destId="{234EBA9D-95B4-4C20-A84E-6F65F1085DC6}" srcOrd="15" destOrd="0" presId="urn:microsoft.com/office/officeart/2005/8/layout/target3"/>
    <dgm:cxn modelId="{641C43DE-43FF-4FD6-B878-22345511B934}" type="presParOf" srcId="{71045F8C-00FA-488E-A7BD-E2E6753D979D}" destId="{12255512-213F-41DF-90A6-8B4CD74A2B52}" srcOrd="16" destOrd="0" presId="urn:microsoft.com/office/officeart/2005/8/layout/target3"/>
    <dgm:cxn modelId="{1BB414BB-F877-4AC3-AE84-4FD1907CE02E}" type="presParOf" srcId="{71045F8C-00FA-488E-A7BD-E2E6753D979D}" destId="{50C2F88D-8688-44C2-A854-691F34009D3B}" srcOrd="17" destOrd="0" presId="urn:microsoft.com/office/officeart/2005/8/layout/target3"/>
    <dgm:cxn modelId="{F6C98C96-A641-4E34-B9F1-CF227426C11E}" type="presParOf" srcId="{71045F8C-00FA-488E-A7BD-E2E6753D979D}" destId="{4D19AB04-24FA-40C2-B203-52AE3D15E171}" srcOrd="18" destOrd="0" presId="urn:microsoft.com/office/officeart/2005/8/layout/target3"/>
    <dgm:cxn modelId="{5D9CDDD8-4A42-45FD-BBCA-BDFC86CA2AD1}" type="presParOf" srcId="{71045F8C-00FA-488E-A7BD-E2E6753D979D}" destId="{832BF48F-0145-4429-9E02-8FCA946CCE9E}" srcOrd="19" destOrd="0" presId="urn:microsoft.com/office/officeart/2005/8/layout/target3"/>
    <dgm:cxn modelId="{69DA6D7C-05DB-4E89-846F-38C1E1EE870E}" type="presParOf" srcId="{71045F8C-00FA-488E-A7BD-E2E6753D979D}" destId="{E7297F21-D4FD-4A41-AE58-814D01A6B5E7}" srcOrd="20" destOrd="0" presId="urn:microsoft.com/office/officeart/2005/8/layout/target3"/>
    <dgm:cxn modelId="{B22794BB-7429-40CB-A811-76257405B869}" type="presParOf" srcId="{71045F8C-00FA-488E-A7BD-E2E6753D979D}" destId="{F69A1436-182C-465B-AD7F-FE48E0C090C1}" srcOrd="21" destOrd="0" presId="urn:microsoft.com/office/officeart/2005/8/layout/target3"/>
    <dgm:cxn modelId="{2C550A1D-1510-40E5-A706-DD3088EFD40F}" type="presParOf" srcId="{71045F8C-00FA-488E-A7BD-E2E6753D979D}" destId="{AA41A67C-3D3F-4AE9-9E0F-5D7F7BB2E741}" srcOrd="22" destOrd="0" presId="urn:microsoft.com/office/officeart/2005/8/layout/target3"/>
    <dgm:cxn modelId="{35B74F71-7DD8-4B03-8A7A-D93EC44A7E0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VY_32_INOVACE_09_HODINY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HODINY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59497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438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01760"/>
              </p:ext>
            </p:extLst>
          </p:nvPr>
        </p:nvGraphicFramePr>
        <p:xfrm>
          <a:off x="1547664" y="2492896"/>
          <a:ext cx="60960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Určování času, přehled a procvičení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přiletí na kliknutí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857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51520" y="2052960"/>
            <a:ext cx="6530280" cy="1828800"/>
          </a:xfrm>
        </p:spPr>
        <p:txBody>
          <a:bodyPr/>
          <a:lstStyle/>
          <a:p>
            <a:pPr algn="ctr"/>
            <a:r>
              <a:rPr lang="cs-CZ" dirty="0" smtClean="0"/>
              <a:t>WHAT´S THE TIME?</a:t>
            </a:r>
            <a:br>
              <a:rPr lang="cs-CZ" dirty="0" smtClean="0"/>
            </a:br>
            <a:r>
              <a:rPr lang="cs-CZ" dirty="0" smtClean="0"/>
              <a:t>WHAT TIME IS IT?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15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>
            <a:endCxn id="2" idx="0"/>
          </p:cNvCxnSpPr>
          <p:nvPr/>
        </p:nvCxnSpPr>
        <p:spPr>
          <a:xfrm flipV="1">
            <a:off x="4242851" y="9846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ývojový diagram: spojnice 1"/>
          <p:cNvSpPr/>
          <p:nvPr/>
        </p:nvSpPr>
        <p:spPr>
          <a:xfrm>
            <a:off x="1902591" y="984688"/>
            <a:ext cx="4680520" cy="4104456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>
            <a:stCxn id="2" idx="6"/>
          </p:cNvCxnSpPr>
          <p:nvPr/>
        </p:nvCxnSpPr>
        <p:spPr>
          <a:xfrm flipH="1">
            <a:off x="6007047" y="3036916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" idx="4"/>
          </p:cNvCxnSpPr>
          <p:nvPr/>
        </p:nvCxnSpPr>
        <p:spPr>
          <a:xfrm flipV="1">
            <a:off x="4242851" y="4657096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2" idx="2"/>
          </p:cNvCxnSpPr>
          <p:nvPr/>
        </p:nvCxnSpPr>
        <p:spPr>
          <a:xfrm>
            <a:off x="1902591" y="3036916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996355" y="1209861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5868144" y="1961547"/>
            <a:ext cx="432048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2" idx="0"/>
          </p:cNvCxnSpPr>
          <p:nvPr/>
        </p:nvCxnSpPr>
        <p:spPr>
          <a:xfrm>
            <a:off x="4242851" y="984688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624724" y="2276872"/>
            <a:ext cx="1618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TO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42851" y="2276872"/>
            <a:ext cx="411951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PAST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flipH="1" flipV="1">
            <a:off x="5934523" y="3936391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3429951" y="4668580"/>
            <a:ext cx="144015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2361381" y="3988224"/>
            <a:ext cx="152489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3059899" y="1206376"/>
            <a:ext cx="216025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357768" y="1781527"/>
            <a:ext cx="288032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 rot="19266517">
            <a:off x="5192158" y="234754"/>
            <a:ext cx="1931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FIVE </a:t>
            </a:r>
            <a:r>
              <a:rPr lang="cs-CZ" sz="2800" dirty="0" smtClean="0">
                <a:solidFill>
                  <a:srgbClr val="FF0000"/>
                </a:solidFill>
              </a:rPr>
              <a:t>PAST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 rot="20043604" flipH="1">
            <a:off x="6399192" y="1262152"/>
            <a:ext cx="20036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TEN </a:t>
            </a:r>
            <a:r>
              <a:rPr lang="cs-CZ" sz="2800" dirty="0" smtClean="0">
                <a:solidFill>
                  <a:srgbClr val="FF0000"/>
                </a:solidFill>
              </a:rPr>
              <a:t>PAST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583111" y="2820892"/>
            <a:ext cx="26694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QUARTER </a:t>
            </a:r>
            <a:r>
              <a:rPr lang="cs-CZ" sz="2800" dirty="0" smtClean="0">
                <a:solidFill>
                  <a:srgbClr val="FF0000"/>
                </a:solidFill>
              </a:rPr>
              <a:t>PAST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 rot="1899655">
            <a:off x="6300380" y="4668714"/>
            <a:ext cx="27667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TWENTY </a:t>
            </a:r>
            <a:r>
              <a:rPr lang="cs-CZ" sz="2800" dirty="0" smtClean="0">
                <a:solidFill>
                  <a:srgbClr val="FF0000"/>
                </a:solidFill>
              </a:rPr>
              <a:t>PAST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 rot="2241598">
            <a:off x="4983123" y="5786394"/>
            <a:ext cx="3649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TWENTY- FIVE </a:t>
            </a:r>
            <a:r>
              <a:rPr lang="cs-CZ" sz="2800" dirty="0" smtClean="0">
                <a:solidFill>
                  <a:srgbClr val="FF0000"/>
                </a:solidFill>
              </a:rPr>
              <a:t>PAST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406642" y="260649"/>
            <a:ext cx="351984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 O </a:t>
            </a:r>
            <a:r>
              <a:rPr lang="cs-CZ" sz="3200" dirty="0">
                <a:solidFill>
                  <a:prstClr val="black"/>
                </a:solidFill>
              </a:rPr>
              <a:t>´CLOCK</a:t>
            </a:r>
          </a:p>
        </p:txBody>
      </p:sp>
      <p:sp>
        <p:nvSpPr>
          <p:cNvPr id="63" name="Obdélník 62"/>
          <p:cNvSpPr/>
          <p:nvPr/>
        </p:nvSpPr>
        <p:spPr>
          <a:xfrm rot="8190044" flipV="1">
            <a:off x="895555" y="5308028"/>
            <a:ext cx="36285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TWENTY- FIVE </a:t>
            </a:r>
            <a:r>
              <a:rPr lang="cs-CZ" sz="2800" dirty="0" smtClean="0">
                <a:solidFill>
                  <a:srgbClr val="0070C0"/>
                </a:solidFill>
              </a:rPr>
              <a:t>TO 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 rot="19425644">
            <a:off x="330090" y="4414430"/>
            <a:ext cx="2446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TWENTY </a:t>
            </a:r>
            <a:r>
              <a:rPr lang="cs-CZ" sz="2800" dirty="0" smtClean="0">
                <a:solidFill>
                  <a:srgbClr val="0070C0"/>
                </a:solidFill>
              </a:rPr>
              <a:t>TO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-108520" y="2708920"/>
            <a:ext cx="22991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QUARTER </a:t>
            </a:r>
            <a:r>
              <a:rPr lang="cs-CZ" sz="2800" dirty="0" smtClean="0">
                <a:solidFill>
                  <a:srgbClr val="0070C0"/>
                </a:solidFill>
              </a:rPr>
              <a:t>TO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 rot="2028296">
            <a:off x="1122099" y="1126852"/>
            <a:ext cx="14823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 </a:t>
            </a:r>
            <a:r>
              <a:rPr lang="cs-CZ" sz="2800" dirty="0" smtClean="0">
                <a:solidFill>
                  <a:srgbClr val="0070C0"/>
                </a:solidFill>
              </a:rPr>
              <a:t>TO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 rot="3128780">
            <a:off x="1867380" y="572768"/>
            <a:ext cx="19095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FIVE</a:t>
            </a:r>
            <a:r>
              <a:rPr lang="cs-CZ" sz="2800" dirty="0" smtClean="0">
                <a:solidFill>
                  <a:srgbClr val="0070C0"/>
                </a:solidFill>
              </a:rPr>
              <a:t> TO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501958" y="5301208"/>
            <a:ext cx="2142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HALF </a:t>
            </a:r>
            <a:r>
              <a:rPr lang="cs-CZ" sz="2800" dirty="0" smtClean="0">
                <a:solidFill>
                  <a:srgbClr val="FF0000"/>
                </a:solidFill>
              </a:rPr>
              <a:t>PAST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70" name="Přímá spojnice 69"/>
          <p:cNvCxnSpPr/>
          <p:nvPr/>
        </p:nvCxnSpPr>
        <p:spPr>
          <a:xfrm flipH="1" flipV="1">
            <a:off x="4996355" y="4581128"/>
            <a:ext cx="245596" cy="2919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80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WHAT´S THE TIME? </a:t>
            </a:r>
            <a:endParaRPr lang="cs-CZ" dirty="0"/>
          </a:p>
        </p:txBody>
      </p:sp>
      <p:pic>
        <p:nvPicPr>
          <p:cNvPr id="7" name="Picture 2" descr="C:\Users\Steidlová\AppData\Local\Microsoft\Windows\Temporary Internet Files\Content.IE5\3I4XXL1P\MC9004414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0" y="1526155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283968" y="208104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four</a:t>
            </a:r>
            <a:r>
              <a:rPr lang="cs-CZ" sz="3600" dirty="0" smtClean="0"/>
              <a:t> </a:t>
            </a:r>
            <a:r>
              <a:rPr lang="cs-CZ" sz="3600" dirty="0" err="1" smtClean="0"/>
              <a:t>o´clock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9" name="Picture 11" descr="C:\Users\Steidlová\AppData\Local\Microsoft\Windows\Temporary Internet Files\Content.IE5\J7REXGOS\MC9003541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891" y="4365104"/>
            <a:ext cx="2336180" cy="236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139952" y="5085185"/>
            <a:ext cx="42484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It´s</a:t>
            </a:r>
            <a:r>
              <a:rPr lang="cs-CZ" sz="3600" dirty="0"/>
              <a:t> </a:t>
            </a:r>
            <a:r>
              <a:rPr lang="cs-CZ" sz="3600" dirty="0" err="1" smtClean="0"/>
              <a:t>five</a:t>
            </a:r>
            <a:r>
              <a:rPr lang="cs-CZ" sz="3600" dirty="0" smtClean="0"/>
              <a:t> past </a:t>
            </a:r>
            <a:r>
              <a:rPr lang="cs-CZ" sz="3600" dirty="0" err="1" smtClean="0"/>
              <a:t>five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50425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Steidlová\AppData\Local\Microsoft\Windows\Temporary Internet Files\Content.IE5\TTHZDHPC\MC9003362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3956"/>
            <a:ext cx="2232248" cy="311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67944" y="1772816"/>
            <a:ext cx="26443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five</a:t>
            </a:r>
            <a:r>
              <a:rPr lang="cs-CZ" sz="3600" dirty="0" smtClean="0"/>
              <a:t> to </a:t>
            </a:r>
            <a:r>
              <a:rPr lang="cs-CZ" sz="3600" dirty="0" err="1" smtClean="0"/>
              <a:t>six</a:t>
            </a:r>
            <a:endParaRPr lang="cs-CZ" sz="3600" dirty="0"/>
          </a:p>
        </p:txBody>
      </p:sp>
      <p:pic>
        <p:nvPicPr>
          <p:cNvPr id="9" name="Picture 5" descr="C:\Users\Steidlová\AppData\Local\Microsoft\Windows\Temporary Internet Files\Content.IE5\3I4XXL1P\MC9003787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2090"/>
            <a:ext cx="3456384" cy="3285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427984" y="4797152"/>
            <a:ext cx="3689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Is´s</a:t>
            </a:r>
            <a:r>
              <a:rPr lang="cs-CZ" sz="3600" dirty="0" smtClean="0"/>
              <a:t> </a:t>
            </a:r>
            <a:r>
              <a:rPr lang="cs-CZ" sz="3600" dirty="0" err="1" smtClean="0"/>
              <a:t>half</a:t>
            </a:r>
            <a:r>
              <a:rPr lang="cs-CZ" sz="3600" dirty="0" smtClean="0"/>
              <a:t> past </a:t>
            </a:r>
            <a:r>
              <a:rPr lang="cs-CZ" sz="3600" dirty="0" err="1" smtClean="0"/>
              <a:t>one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3068960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5:55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6381328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1:30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9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teidlová\AppData\Local\Microsoft\Windows\Temporary Internet Files\Content.IE5\J7REXGOS\MC900238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414" y="553333"/>
            <a:ext cx="3429904" cy="261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teidlová\AppData\Local\Microsoft\Windows\Temporary Internet Files\Content.IE5\TTHZDHPC\MC9002303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70732"/>
            <a:ext cx="2601532" cy="312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87318" y="2420889"/>
            <a:ext cx="67082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twenty</a:t>
            </a:r>
            <a:r>
              <a:rPr lang="cs-CZ" sz="3600" dirty="0" smtClean="0"/>
              <a:t>-  </a:t>
            </a:r>
            <a:r>
              <a:rPr lang="cs-CZ" sz="3600" dirty="0" err="1" smtClean="0"/>
              <a:t>five</a:t>
            </a:r>
            <a:r>
              <a:rPr lang="cs-CZ" sz="3600" dirty="0" smtClean="0"/>
              <a:t> past </a:t>
            </a:r>
            <a:r>
              <a:rPr lang="cs-CZ" sz="3600" dirty="0" err="1" smtClean="0"/>
              <a:t>two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522920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 </a:t>
            </a:r>
            <a:r>
              <a:rPr lang="cs-CZ" sz="3600" dirty="0" err="1" smtClean="0"/>
              <a:t>quarter</a:t>
            </a:r>
            <a:r>
              <a:rPr lang="cs-CZ" sz="3600" dirty="0" smtClean="0"/>
              <a:t> to </a:t>
            </a:r>
            <a:r>
              <a:rPr lang="cs-CZ" sz="3600" dirty="0" err="1" smtClean="0"/>
              <a:t>six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0" y="1268760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2:25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509120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5:45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8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teidlová\AppData\Local\Microsoft\Windows\Temporary Internet Files\Content.IE5\J7REXGOS\MC9003000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0646"/>
            <a:ext cx="3044922" cy="3002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88023" y="2276872"/>
            <a:ext cx="43559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err="1"/>
              <a:t>It´s</a:t>
            </a:r>
            <a:r>
              <a:rPr lang="cs-CZ" sz="3600" dirty="0"/>
              <a:t>  </a:t>
            </a:r>
            <a:r>
              <a:rPr lang="cs-CZ" sz="3600" dirty="0" err="1"/>
              <a:t>quarter</a:t>
            </a:r>
            <a:r>
              <a:rPr lang="cs-CZ" sz="3600" dirty="0"/>
              <a:t> to </a:t>
            </a:r>
            <a:r>
              <a:rPr lang="cs-CZ" sz="3600" dirty="0" err="1" smtClean="0"/>
              <a:t>two</a:t>
            </a:r>
            <a:endParaRPr lang="cs-CZ" sz="3600" dirty="0"/>
          </a:p>
        </p:txBody>
      </p:sp>
      <p:pic>
        <p:nvPicPr>
          <p:cNvPr id="6" name="Picture 6" descr="C:\Users\Steidlová\AppData\Local\Microsoft\Windows\Temporary Internet Files\Content.IE5\J7REXGOS\MC9004127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661" y="3629288"/>
            <a:ext cx="2294308" cy="322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5243645"/>
            <a:ext cx="37073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ten to </a:t>
            </a:r>
            <a:r>
              <a:rPr lang="cs-CZ" sz="3600" dirty="0" err="1" smtClean="0"/>
              <a:t>one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700808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1:45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4725144"/>
            <a:ext cx="71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12:50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76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30213" y="274638"/>
            <a:ext cx="8713787" cy="2649537"/>
          </a:xfrm>
        </p:spPr>
        <p:txBody>
          <a:bodyPr>
            <a:noAutofit/>
          </a:bodyPr>
          <a:lstStyle/>
          <a:p>
            <a:r>
              <a:rPr lang="cs-CZ" sz="6000" dirty="0" smtClean="0"/>
              <a:t>ČAS SE POJÍ S PŘEDLOŽKOU </a:t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3347864" y="2132856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AT …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284984"/>
            <a:ext cx="78488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AT SEVEN O´CLOCK = v 7 hod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AT FIVE TO FIVE = v 5 : 55 QUARTER TO SIX = v 5 : 45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33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 </a:t>
            </a:r>
            <a:r>
              <a:rPr lang="cs-CZ" sz="2800" dirty="0" smtClean="0"/>
              <a:t>v 7:15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 v 12:00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v 13:15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v 9:10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v 5:30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v 11:20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v 6:50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v 3:35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WHEN?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9435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 </a:t>
            </a:r>
            <a:r>
              <a:rPr lang="cs-CZ" sz="2800" dirty="0" smtClean="0"/>
              <a:t>7:15    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quarter</a:t>
            </a:r>
            <a:r>
              <a:rPr lang="cs-CZ" sz="2800" dirty="0" smtClean="0"/>
              <a:t> past </a:t>
            </a:r>
            <a:r>
              <a:rPr lang="cs-CZ" sz="2800" dirty="0" err="1" smtClean="0"/>
              <a:t>seven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12:00 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twelve</a:t>
            </a:r>
            <a:r>
              <a:rPr lang="cs-CZ" sz="2800" dirty="0" smtClean="0"/>
              <a:t>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13:45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quarter</a:t>
            </a:r>
            <a:r>
              <a:rPr lang="cs-CZ" sz="2800" dirty="0" smtClean="0"/>
              <a:t> to </a:t>
            </a: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 9:10 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ten past </a:t>
            </a:r>
            <a:r>
              <a:rPr lang="cs-CZ" sz="2800" dirty="0" err="1" smtClean="0"/>
              <a:t>nine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 5:30 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half</a:t>
            </a:r>
            <a:r>
              <a:rPr lang="cs-CZ" sz="2800" dirty="0" smtClean="0"/>
              <a:t> past </a:t>
            </a:r>
            <a:r>
              <a:rPr lang="cs-CZ" sz="2800" dirty="0" err="1" smtClean="0"/>
              <a:t>five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 11:20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twenty</a:t>
            </a:r>
            <a:r>
              <a:rPr lang="cs-CZ" sz="2800" dirty="0" smtClean="0"/>
              <a:t> past </a:t>
            </a:r>
            <a:r>
              <a:rPr lang="cs-CZ" sz="2800" dirty="0" err="1" smtClean="0"/>
              <a:t>eleven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 6:50 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ten to </a:t>
            </a:r>
            <a:r>
              <a:rPr lang="cs-CZ" sz="2800" dirty="0" err="1" smtClean="0"/>
              <a:t>seven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/>
              <a:t> </a:t>
            </a:r>
            <a:r>
              <a:rPr lang="cs-CZ" sz="2800" dirty="0" smtClean="0"/>
              <a:t>  3:35                   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twenty</a:t>
            </a:r>
            <a:r>
              <a:rPr lang="cs-CZ" sz="2800" dirty="0" smtClean="0"/>
              <a:t> – </a:t>
            </a:r>
            <a:r>
              <a:rPr lang="cs-CZ" sz="2800" dirty="0" err="1" smtClean="0"/>
              <a:t>five</a:t>
            </a:r>
            <a:r>
              <a:rPr lang="cs-CZ" sz="2800" dirty="0" smtClean="0"/>
              <a:t> to </a:t>
            </a:r>
            <a:r>
              <a:rPr lang="cs-CZ" sz="2800" dirty="0" err="1" smtClean="0"/>
              <a:t>four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24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WHAT TIME IS IT?</a:t>
            </a:r>
            <a:br>
              <a:rPr lang="cs-CZ" dirty="0" smtClean="0"/>
            </a:br>
            <a:r>
              <a:rPr lang="cs-CZ" dirty="0"/>
              <a:t>T</a:t>
            </a:r>
            <a:r>
              <a:rPr lang="cs-CZ" dirty="0" smtClean="0"/>
              <a:t>RUE OR FALSE? </a:t>
            </a:r>
            <a:endParaRPr lang="cs-CZ" dirty="0"/>
          </a:p>
        </p:txBody>
      </p:sp>
      <p:pic>
        <p:nvPicPr>
          <p:cNvPr id="5" name="Picture 7" descr="C:\Users\Steidlová\AppData\Local\Microsoft\Windows\Temporary Internet Files\Content.IE5\3I4XXL1P\MC9003401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1834738" cy="259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03848" y="2060848"/>
            <a:ext cx="33887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 </a:t>
            </a:r>
            <a:r>
              <a:rPr lang="cs-CZ" sz="3600" dirty="0" err="1" smtClean="0"/>
              <a:t>eleven</a:t>
            </a:r>
            <a:r>
              <a:rPr lang="cs-CZ" sz="3600" dirty="0" smtClean="0"/>
              <a:t> </a:t>
            </a:r>
            <a:r>
              <a:rPr lang="cs-CZ" sz="3600" dirty="0" err="1" smtClean="0"/>
              <a:t>clock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852936"/>
            <a:ext cx="55283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False</a:t>
            </a:r>
            <a:r>
              <a:rPr lang="cs-CZ" sz="3600" dirty="0" smtClean="0"/>
              <a:t> – </a:t>
            </a:r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eleven</a:t>
            </a:r>
            <a:r>
              <a:rPr lang="cs-CZ" sz="3600" dirty="0" smtClean="0"/>
              <a:t> o ´</a:t>
            </a:r>
            <a:r>
              <a:rPr lang="cs-CZ" sz="3600" dirty="0" err="1" smtClean="0"/>
              <a:t>clock</a:t>
            </a:r>
            <a:endParaRPr lang="cs-CZ" sz="3600" dirty="0"/>
          </a:p>
        </p:txBody>
      </p:sp>
      <p:pic>
        <p:nvPicPr>
          <p:cNvPr id="8" name="Picture 12" descr="C:\Users\Steidlová\AppData\Local\Microsoft\Windows\Temporary Internet Files\Content.IE5\TTHZDHPC\MC9002322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333800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83968" y="4869160"/>
            <a:ext cx="4075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six</a:t>
            </a:r>
            <a:r>
              <a:rPr lang="cs-CZ" sz="3600" dirty="0" smtClean="0"/>
              <a:t> </a:t>
            </a:r>
            <a:r>
              <a:rPr lang="cs-CZ" sz="3600" dirty="0" err="1" smtClean="0"/>
              <a:t>eighteen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733257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True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9814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 descr="C:\Users\Steidlová\AppData\Local\Microsoft\Windows\Temporary Internet Files\Content.IE5\3I4XXL1P\MC900318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4064"/>
            <a:ext cx="1368152" cy="308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1268760"/>
            <a:ext cx="51732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seventeen</a:t>
            </a:r>
            <a:r>
              <a:rPr lang="cs-CZ" sz="3600" dirty="0" smtClean="0"/>
              <a:t> </a:t>
            </a:r>
            <a:r>
              <a:rPr lang="cs-CZ" sz="3600" dirty="0" err="1" smtClean="0"/>
              <a:t>o´clock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2348880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False</a:t>
            </a:r>
            <a:r>
              <a:rPr lang="cs-CZ" sz="3600" dirty="0" smtClean="0"/>
              <a:t> – </a:t>
            </a:r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five</a:t>
            </a:r>
            <a:r>
              <a:rPr lang="cs-CZ" sz="3600" dirty="0" smtClean="0"/>
              <a:t> </a:t>
            </a:r>
            <a:r>
              <a:rPr lang="cs-CZ" sz="3600" dirty="0" err="1" smtClean="0"/>
              <a:t>o´clock</a:t>
            </a:r>
            <a:endParaRPr lang="cs-CZ" sz="3600" dirty="0"/>
          </a:p>
        </p:txBody>
      </p:sp>
      <p:pic>
        <p:nvPicPr>
          <p:cNvPr id="6" name="Picture 4" descr="C:\Users\Steidlová\AppData\Local\Microsoft\Windows\Temporary Internet Files\Content.IE5\J7REXGOS\MC9003614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895" y="3933056"/>
            <a:ext cx="313446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779912" y="4437112"/>
            <a:ext cx="40931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five</a:t>
            </a:r>
            <a:r>
              <a:rPr lang="cs-CZ" sz="3600" dirty="0" smtClean="0"/>
              <a:t> past </a:t>
            </a:r>
            <a:r>
              <a:rPr lang="cs-CZ" sz="3600" dirty="0" err="1" smtClean="0"/>
              <a:t>four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5445224"/>
            <a:ext cx="4740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False</a:t>
            </a:r>
            <a:r>
              <a:rPr lang="cs-CZ" sz="3600" dirty="0" smtClean="0"/>
              <a:t> – </a:t>
            </a:r>
            <a:r>
              <a:rPr lang="cs-CZ" sz="3600" dirty="0" err="1" smtClean="0"/>
              <a:t>It´s</a:t>
            </a:r>
            <a:r>
              <a:rPr lang="cs-CZ" sz="3600" dirty="0" smtClean="0"/>
              <a:t> </a:t>
            </a:r>
            <a:r>
              <a:rPr lang="cs-CZ" sz="3600" dirty="0" err="1" smtClean="0"/>
              <a:t>five</a:t>
            </a:r>
            <a:r>
              <a:rPr lang="cs-CZ" sz="3600" dirty="0" smtClean="0"/>
              <a:t> to </a:t>
            </a:r>
            <a:r>
              <a:rPr lang="cs-CZ" sz="3600" dirty="0" err="1" smtClean="0"/>
              <a:t>four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73010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403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136</TotalTime>
  <Words>300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Mřížka</vt:lpstr>
      <vt:lpstr>Prezentace aplikace PowerPoint</vt:lpstr>
      <vt:lpstr>Anotace</vt:lpstr>
      <vt:lpstr>WHAT´S THE TIME? WHAT TIME IS IT?  </vt:lpstr>
      <vt:lpstr>Prezentace aplikace PowerPoint</vt:lpstr>
      <vt:lpstr>WHAT´S THE TIME? </vt:lpstr>
      <vt:lpstr>Prezentace aplikace PowerPoint</vt:lpstr>
      <vt:lpstr>Prezentace aplikace PowerPoint</vt:lpstr>
      <vt:lpstr>Prezentace aplikace PowerPoint</vt:lpstr>
      <vt:lpstr>ČAS SE POJÍ S PŘEDLOŽKOU  </vt:lpstr>
      <vt:lpstr>WHEN?  </vt:lpstr>
      <vt:lpstr>ŘEŠENÍ </vt:lpstr>
      <vt:lpstr>WHAT TIME IS IT? TRUE OR FALSE?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17</cp:revision>
  <dcterms:created xsi:type="dcterms:W3CDTF">2012-04-21T13:01:26Z</dcterms:created>
  <dcterms:modified xsi:type="dcterms:W3CDTF">2012-06-03T12:51:13Z</dcterms:modified>
</cp:coreProperties>
</file>