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0"/>
  </p:notesMasterIdLst>
  <p:sldIdLst>
    <p:sldId id="261" r:id="rId2"/>
    <p:sldId id="262" r:id="rId3"/>
    <p:sldId id="256" r:id="rId4"/>
    <p:sldId id="257" r:id="rId5"/>
    <p:sldId id="259" r:id="rId6"/>
    <p:sldId id="260" r:id="rId7"/>
    <p:sldId id="265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3B55"/>
    <a:srgbClr val="E90D3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7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Vendula </a:t>
          </a:r>
          <a:r>
            <a:rPr lang="cs-CZ" dirty="0" err="1" smtClean="0"/>
            <a:t>Steidlová</a:t>
          </a:r>
          <a:r>
            <a:rPr lang="cs-CZ" dirty="0" smtClean="0"/>
            <a:t>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VY_32_INOVACE_11_MY TIMETABLE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 MY TIMETABLE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ANGLICKÝ JAZYK 5.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 custLinFactNeighborX="0" custLinFactNeighborY="0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96C238A-7E18-4E22-909F-88D30666E14C}" type="presOf" srcId="{C73C7642-F245-4585-8F88-243F9FAEF6CA}" destId="{AA41A67C-3D3F-4AE9-9E0F-5D7F7BB2E741}" srcOrd="1" destOrd="0" presId="urn:microsoft.com/office/officeart/2005/8/layout/target3"/>
    <dgm:cxn modelId="{B76E3F03-A139-470A-81C9-8FF81A502DC9}" type="presOf" srcId="{FBBFC3EA-9D9D-4F3A-BEA6-9C2C0E46BF20}" destId="{832BF48F-0145-4429-9E02-8FCA946CCE9E}" srcOrd="1" destOrd="0" presId="urn:microsoft.com/office/officeart/2005/8/layout/target3"/>
    <dgm:cxn modelId="{8ACA1CC5-F184-4162-B1C8-2E1BFE72D22B}" type="presOf" srcId="{EBC41103-E2E5-4D48-9B4B-425520D3D098}" destId="{50C2F88D-8688-44C2-A854-691F34009D3B}" srcOrd="0" destOrd="0" presId="urn:microsoft.com/office/officeart/2005/8/layout/target3"/>
    <dgm:cxn modelId="{8376544A-71FB-4DCB-A292-BD6F5B064E4B}" type="presOf" srcId="{EBC41103-E2E5-4D48-9B4B-425520D3D098}" destId="{F969C235-9271-4D34-B740-D627A121CAD0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ED94366-B221-49C1-BF63-C423995922D0}" type="presOf" srcId="{39F8B381-5807-488E-AC22-73DD4140ED4A}" destId="{71045F8C-00FA-488E-A7BD-E2E6753D979D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23B385CD-2B21-4D6F-8844-CF833BE08872}" type="presOf" srcId="{FBBFC3EA-9D9D-4F3A-BEA6-9C2C0E46BF20}" destId="{643EA938-EDE0-4533-ACCC-D2BD6F3A527C}" srcOrd="0" destOrd="0" presId="urn:microsoft.com/office/officeart/2005/8/layout/target3"/>
    <dgm:cxn modelId="{C512F6F4-B3B0-41C3-A5A5-C411B9DA2348}" type="presOf" srcId="{445C7998-7549-48B0-BD68-D4F0167F02E5}" destId="{BC35EE03-4121-4EF9-923D-7CB6D30D358D}" srcOrd="0" destOrd="0" presId="urn:microsoft.com/office/officeart/2005/8/layout/target3"/>
    <dgm:cxn modelId="{BF590FB7-50CE-4B0D-AEF9-70BF27CAE064}" type="presOf" srcId="{019433A1-1324-4DE1-9E6F-32B851095F74}" destId="{A3817367-F2BC-482F-8832-FA00B51DCCF3}" srcOrd="0" destOrd="0" presId="urn:microsoft.com/office/officeart/2005/8/layout/target3"/>
    <dgm:cxn modelId="{FFE6933B-1EEB-401D-9ED9-E67A989AD219}" type="presOf" srcId="{019433A1-1324-4DE1-9E6F-32B851095F74}" destId="{E7297F21-D4FD-4A41-AE58-814D01A6B5E7}" srcOrd="1" destOrd="0" presId="urn:microsoft.com/office/officeart/2005/8/layout/target3"/>
    <dgm:cxn modelId="{FED4ED21-586A-4F2F-8765-E7CE63FC5C6E}" type="presOf" srcId="{C73C7642-F245-4585-8F88-243F9FAEF6CA}" destId="{97289DF2-90F4-4EC2-A9FC-633B00BAB610}" srcOrd="0" destOrd="0" presId="urn:microsoft.com/office/officeart/2005/8/layout/target3"/>
    <dgm:cxn modelId="{F35B30DD-900E-4B08-81B4-6C3EDFEDEC00}" type="presOf" srcId="{445C7998-7549-48B0-BD68-D4F0167F02E5}" destId="{4D19AB04-24FA-40C2-B203-52AE3D15E171}" srcOrd="1" destOrd="0" presId="urn:microsoft.com/office/officeart/2005/8/layout/target3"/>
    <dgm:cxn modelId="{A32ECD2F-D5B7-437D-A7FE-D5F0FEC39E19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2835C8B1-57CE-4473-B006-659D5D259D59}" type="presOf" srcId="{DAEA276B-ECF9-46F6-A7D3-4693B2D32BC4}" destId="{CDED6FE3-AD8F-4ACC-B6B8-710EDDD97598}" srcOrd="0" destOrd="0" presId="urn:microsoft.com/office/officeart/2005/8/layout/target3"/>
    <dgm:cxn modelId="{496C81E8-E764-48F0-A999-4829F4D7FB57}" type="presParOf" srcId="{71045F8C-00FA-488E-A7BD-E2E6753D979D}" destId="{3577EC6B-C980-4F34-8C69-4365E7B8FC8C}" srcOrd="0" destOrd="0" presId="urn:microsoft.com/office/officeart/2005/8/layout/target3"/>
    <dgm:cxn modelId="{267DCF03-B07E-47E7-A666-3CEEC4BAD78F}" type="presParOf" srcId="{71045F8C-00FA-488E-A7BD-E2E6753D979D}" destId="{6940EB87-DC1D-4BC3-9408-9AC2E1FFC039}" srcOrd="1" destOrd="0" presId="urn:microsoft.com/office/officeart/2005/8/layout/target3"/>
    <dgm:cxn modelId="{8F15E3AA-932E-481B-BDBF-EA67544187AA}" type="presParOf" srcId="{71045F8C-00FA-488E-A7BD-E2E6753D979D}" destId="{BC35EE03-4121-4EF9-923D-7CB6D30D358D}" srcOrd="2" destOrd="0" presId="urn:microsoft.com/office/officeart/2005/8/layout/target3"/>
    <dgm:cxn modelId="{68BBF0BE-A3E8-43BB-B8BB-DA85B58C8D88}" type="presParOf" srcId="{71045F8C-00FA-488E-A7BD-E2E6753D979D}" destId="{C95EEA27-3CBF-4645-A92D-9D8AF5C1CBFC}" srcOrd="3" destOrd="0" presId="urn:microsoft.com/office/officeart/2005/8/layout/target3"/>
    <dgm:cxn modelId="{E200E81B-3460-4AE9-83EE-4DDF46EB61F3}" type="presParOf" srcId="{71045F8C-00FA-488E-A7BD-E2E6753D979D}" destId="{851BB866-B6AE-4566-893F-4C635BA974FC}" srcOrd="4" destOrd="0" presId="urn:microsoft.com/office/officeart/2005/8/layout/target3"/>
    <dgm:cxn modelId="{D2C2404B-21D8-45C3-B5A7-A3AB0C32B569}" type="presParOf" srcId="{71045F8C-00FA-488E-A7BD-E2E6753D979D}" destId="{643EA938-EDE0-4533-ACCC-D2BD6F3A527C}" srcOrd="5" destOrd="0" presId="urn:microsoft.com/office/officeart/2005/8/layout/target3"/>
    <dgm:cxn modelId="{C14946E9-E684-4912-88E8-B7BB82845C64}" type="presParOf" srcId="{71045F8C-00FA-488E-A7BD-E2E6753D979D}" destId="{92F31B18-D66D-4CC7-89B9-378928DE877D}" srcOrd="6" destOrd="0" presId="urn:microsoft.com/office/officeart/2005/8/layout/target3"/>
    <dgm:cxn modelId="{CB8D5FBA-F5EE-45D1-8C9B-134D76D08599}" type="presParOf" srcId="{71045F8C-00FA-488E-A7BD-E2E6753D979D}" destId="{902074E1-B931-4618-97F1-FADBE82E9C3C}" srcOrd="7" destOrd="0" presId="urn:microsoft.com/office/officeart/2005/8/layout/target3"/>
    <dgm:cxn modelId="{BD343735-5554-4F42-BB66-B7317C0030C8}" type="presParOf" srcId="{71045F8C-00FA-488E-A7BD-E2E6753D979D}" destId="{A3817367-F2BC-482F-8832-FA00B51DCCF3}" srcOrd="8" destOrd="0" presId="urn:microsoft.com/office/officeart/2005/8/layout/target3"/>
    <dgm:cxn modelId="{9E87DBA5-25D3-48D5-AA2F-92917B6B66A4}" type="presParOf" srcId="{71045F8C-00FA-488E-A7BD-E2E6753D979D}" destId="{626ABFF6-56C8-4386-B662-68EC364EED9D}" srcOrd="9" destOrd="0" presId="urn:microsoft.com/office/officeart/2005/8/layout/target3"/>
    <dgm:cxn modelId="{CE038346-C2DE-4B8C-87C2-9C238783C0C0}" type="presParOf" srcId="{71045F8C-00FA-488E-A7BD-E2E6753D979D}" destId="{6DB11F1C-D028-4800-9625-6611CA9DE6D4}" srcOrd="10" destOrd="0" presId="urn:microsoft.com/office/officeart/2005/8/layout/target3"/>
    <dgm:cxn modelId="{CB550FAD-CDC2-4730-9720-B42FF96D69DE}" type="presParOf" srcId="{71045F8C-00FA-488E-A7BD-E2E6753D979D}" destId="{CDED6FE3-AD8F-4ACC-B6B8-710EDDD97598}" srcOrd="11" destOrd="0" presId="urn:microsoft.com/office/officeart/2005/8/layout/target3"/>
    <dgm:cxn modelId="{8352EB4F-B35D-45FD-B530-B1DFC2B847C3}" type="presParOf" srcId="{71045F8C-00FA-488E-A7BD-E2E6753D979D}" destId="{397AC6D7-84A6-4150-958F-83C92D9ACF38}" srcOrd="12" destOrd="0" presId="urn:microsoft.com/office/officeart/2005/8/layout/target3"/>
    <dgm:cxn modelId="{E385F24D-73A3-43E0-8EEE-C65820F2107E}" type="presParOf" srcId="{71045F8C-00FA-488E-A7BD-E2E6753D979D}" destId="{D7419528-33A6-416D-9E64-B3F7915C5149}" srcOrd="13" destOrd="0" presId="urn:microsoft.com/office/officeart/2005/8/layout/target3"/>
    <dgm:cxn modelId="{55904E13-63C4-4ECD-8CB0-D84D27C2E70C}" type="presParOf" srcId="{71045F8C-00FA-488E-A7BD-E2E6753D979D}" destId="{97289DF2-90F4-4EC2-A9FC-633B00BAB610}" srcOrd="14" destOrd="0" presId="urn:microsoft.com/office/officeart/2005/8/layout/target3"/>
    <dgm:cxn modelId="{A03EC67D-DE61-4EED-BD72-55CE5EC51F8D}" type="presParOf" srcId="{71045F8C-00FA-488E-A7BD-E2E6753D979D}" destId="{234EBA9D-95B4-4C20-A84E-6F65F1085DC6}" srcOrd="15" destOrd="0" presId="urn:microsoft.com/office/officeart/2005/8/layout/target3"/>
    <dgm:cxn modelId="{7C76E69D-E09B-4914-A67E-34F204A68AD8}" type="presParOf" srcId="{71045F8C-00FA-488E-A7BD-E2E6753D979D}" destId="{12255512-213F-41DF-90A6-8B4CD74A2B52}" srcOrd="16" destOrd="0" presId="urn:microsoft.com/office/officeart/2005/8/layout/target3"/>
    <dgm:cxn modelId="{1E34D7B3-DA04-43D2-81F9-45A339E9F4F8}" type="presParOf" srcId="{71045F8C-00FA-488E-A7BD-E2E6753D979D}" destId="{50C2F88D-8688-44C2-A854-691F34009D3B}" srcOrd="17" destOrd="0" presId="urn:microsoft.com/office/officeart/2005/8/layout/target3"/>
    <dgm:cxn modelId="{CD2B6856-215B-4A50-AF11-540AF3E1F267}" type="presParOf" srcId="{71045F8C-00FA-488E-A7BD-E2E6753D979D}" destId="{4D19AB04-24FA-40C2-B203-52AE3D15E171}" srcOrd="18" destOrd="0" presId="urn:microsoft.com/office/officeart/2005/8/layout/target3"/>
    <dgm:cxn modelId="{7D6BDFD7-1487-4779-8CDC-1428169C56BD}" type="presParOf" srcId="{71045F8C-00FA-488E-A7BD-E2E6753D979D}" destId="{832BF48F-0145-4429-9E02-8FCA946CCE9E}" srcOrd="19" destOrd="0" presId="urn:microsoft.com/office/officeart/2005/8/layout/target3"/>
    <dgm:cxn modelId="{44EAEC41-C244-40ED-B9C8-CFC83AD9511D}" type="presParOf" srcId="{71045F8C-00FA-488E-A7BD-E2E6753D979D}" destId="{E7297F21-D4FD-4A41-AE58-814D01A6B5E7}" srcOrd="20" destOrd="0" presId="urn:microsoft.com/office/officeart/2005/8/layout/target3"/>
    <dgm:cxn modelId="{6899E264-E8D9-42EC-AAAB-931E2B4D2F97}" type="presParOf" srcId="{71045F8C-00FA-488E-A7BD-E2E6753D979D}" destId="{F69A1436-182C-465B-AD7F-FE48E0C090C1}" srcOrd="21" destOrd="0" presId="urn:microsoft.com/office/officeart/2005/8/layout/target3"/>
    <dgm:cxn modelId="{5D748F05-BDDA-47ED-B2EC-2076E30783B0}" type="presParOf" srcId="{71045F8C-00FA-488E-A7BD-E2E6753D979D}" destId="{AA41A67C-3D3F-4AE9-9E0F-5D7F7BB2E741}" srcOrd="22" destOrd="0" presId="urn:microsoft.com/office/officeart/2005/8/layout/target3"/>
    <dgm:cxn modelId="{A12EAF9B-8995-478F-822B-291286C90F5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Vendula </a:t>
          </a:r>
          <a:r>
            <a:rPr lang="cs-CZ" sz="1400" kern="1200" dirty="0" err="1" smtClean="0"/>
            <a:t>Steidlová</a:t>
          </a:r>
          <a:r>
            <a:rPr lang="cs-CZ" sz="1400" kern="1200" dirty="0" smtClean="0"/>
            <a:t>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VY_32_INOVACE_11_MY TIMETABLE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ANGLICKÝ JAZYK 5.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 MY TIMETABLE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A761DD-460F-49F8-92BC-9F7CD0C790D0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75AD07-C05D-41AE-97A2-5205044EA86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72367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75AD07-C05D-41AE-97A2-5205044EA867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58295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95EC1D4A-A796-47C3-A63E-CE236FB377E2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Obdélník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Obdélník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Přímá spojnice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Rovnoramenný trojúhelník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Přímá spojnice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Přímá spojnice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ovnoramenný trojúhelník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1645236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33212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54955234"/>
              </p:ext>
            </p:extLst>
          </p:nvPr>
        </p:nvGraphicFramePr>
        <p:xfrm>
          <a:off x="1524000" y="1397000"/>
          <a:ext cx="6096000" cy="2667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na inter.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Inter. tabule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materiálu /Inovace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Opakování slovní zásoby – předměty ve škole, rozvrh hodin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Snímek 4+ 5 na kliknutí přiletí nápověda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29473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7200" dirty="0" smtClean="0"/>
              <a:t>MY TIMETABLE</a:t>
            </a:r>
            <a:endParaRPr lang="cs-CZ" sz="72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SUBJECTS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569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WHAT SUBJECT IS IT? 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683568" y="1484784"/>
            <a:ext cx="8460432" cy="49685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200" dirty="0" smtClean="0"/>
              <a:t>1.   </a:t>
            </a:r>
            <a:r>
              <a:rPr lang="cs-CZ" sz="3200" dirty="0" err="1" smtClean="0"/>
              <a:t>We</a:t>
            </a:r>
            <a:r>
              <a:rPr lang="cs-CZ" sz="3200" dirty="0" smtClean="0"/>
              <a:t> </a:t>
            </a:r>
            <a:r>
              <a:rPr lang="cs-CZ" sz="3200" dirty="0" err="1" smtClean="0"/>
              <a:t>learn</a:t>
            </a:r>
            <a:r>
              <a:rPr lang="cs-CZ" sz="3200" dirty="0" smtClean="0"/>
              <a:t> </a:t>
            </a:r>
            <a:r>
              <a:rPr lang="cs-CZ" sz="3200" dirty="0" err="1" smtClean="0"/>
              <a:t>about</a:t>
            </a:r>
            <a:r>
              <a:rPr lang="cs-CZ" sz="3200" dirty="0" smtClean="0"/>
              <a:t> </a:t>
            </a:r>
            <a:r>
              <a:rPr lang="cs-CZ" sz="3200" dirty="0" err="1" smtClean="0"/>
              <a:t>other</a:t>
            </a:r>
            <a:r>
              <a:rPr lang="cs-CZ" sz="3200" dirty="0" smtClean="0"/>
              <a:t> </a:t>
            </a:r>
            <a:r>
              <a:rPr lang="cs-CZ" sz="3200" dirty="0" err="1" smtClean="0"/>
              <a:t>countries</a:t>
            </a:r>
            <a:r>
              <a:rPr lang="cs-CZ" sz="3200" dirty="0" smtClean="0"/>
              <a:t>.</a:t>
            </a:r>
          </a:p>
          <a:p>
            <a:pPr marL="0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                                           _ _ _ G _ _ _ _ Y </a:t>
            </a:r>
          </a:p>
          <a:p>
            <a:pPr marL="0" indent="0">
              <a:buNone/>
            </a:pPr>
            <a:r>
              <a:rPr lang="cs-CZ" sz="3200" dirty="0" smtClean="0"/>
              <a:t>2.   </a:t>
            </a:r>
            <a:r>
              <a:rPr lang="cs-CZ" sz="3200" dirty="0" err="1" smtClean="0"/>
              <a:t>We</a:t>
            </a:r>
            <a:r>
              <a:rPr lang="cs-CZ" sz="3200" dirty="0" smtClean="0"/>
              <a:t> </a:t>
            </a:r>
            <a:r>
              <a:rPr lang="cs-CZ" sz="3200" dirty="0" err="1" smtClean="0"/>
              <a:t>paint</a:t>
            </a:r>
            <a:r>
              <a:rPr lang="cs-CZ" sz="3200" dirty="0" smtClean="0"/>
              <a:t> and </a:t>
            </a:r>
            <a:r>
              <a:rPr lang="cs-CZ" sz="3200" dirty="0" err="1" smtClean="0"/>
              <a:t>draw</a:t>
            </a:r>
            <a:r>
              <a:rPr lang="cs-CZ" sz="3200" dirty="0" smtClean="0"/>
              <a:t> </a:t>
            </a:r>
            <a:r>
              <a:rPr lang="cs-CZ" sz="3200" dirty="0" err="1" smtClean="0"/>
              <a:t>beautiful</a:t>
            </a:r>
            <a:r>
              <a:rPr lang="cs-CZ" sz="3200" dirty="0" smtClean="0"/>
              <a:t> </a:t>
            </a:r>
            <a:r>
              <a:rPr lang="cs-CZ" sz="3200" dirty="0" err="1" smtClean="0"/>
              <a:t>pictures</a:t>
            </a:r>
            <a:r>
              <a:rPr lang="cs-CZ" sz="3200" dirty="0" smtClean="0"/>
              <a:t>.</a:t>
            </a:r>
          </a:p>
          <a:p>
            <a:pPr marL="0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                                                      _ _ T</a:t>
            </a:r>
          </a:p>
          <a:p>
            <a:pPr marL="0" indent="0">
              <a:buNone/>
            </a:pPr>
            <a:r>
              <a:rPr lang="cs-CZ" sz="3200" dirty="0" smtClean="0"/>
              <a:t>3.   </a:t>
            </a:r>
            <a:r>
              <a:rPr lang="cs-CZ" sz="3200" dirty="0" err="1" smtClean="0"/>
              <a:t>We</a:t>
            </a:r>
            <a:r>
              <a:rPr lang="cs-CZ" sz="3200" dirty="0" smtClean="0"/>
              <a:t> do sport, play </a:t>
            </a:r>
            <a:r>
              <a:rPr lang="cs-CZ" sz="3200" dirty="0" err="1" smtClean="0"/>
              <a:t>games</a:t>
            </a:r>
            <a:r>
              <a:rPr lang="cs-CZ" sz="3200" dirty="0" smtClean="0"/>
              <a:t>.</a:t>
            </a:r>
          </a:p>
          <a:p>
            <a:pPr marL="0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                                                     _ _ </a:t>
            </a:r>
          </a:p>
          <a:p>
            <a:pPr marL="0" indent="0">
              <a:buNone/>
            </a:pPr>
            <a:r>
              <a:rPr lang="cs-CZ" sz="3200" dirty="0" smtClean="0"/>
              <a:t>4.   </a:t>
            </a:r>
            <a:r>
              <a:rPr lang="cs-CZ" sz="3200" dirty="0" err="1" smtClean="0"/>
              <a:t>We</a:t>
            </a:r>
            <a:r>
              <a:rPr lang="cs-CZ" sz="3200" dirty="0" smtClean="0"/>
              <a:t> </a:t>
            </a:r>
            <a:r>
              <a:rPr lang="cs-CZ" sz="3200" dirty="0" err="1" smtClean="0"/>
              <a:t>write</a:t>
            </a:r>
            <a:r>
              <a:rPr lang="cs-CZ" sz="3200" dirty="0" smtClean="0"/>
              <a:t> , </a:t>
            </a:r>
            <a:r>
              <a:rPr lang="cs-CZ" sz="3200" dirty="0" err="1" smtClean="0"/>
              <a:t>read</a:t>
            </a:r>
            <a:r>
              <a:rPr lang="cs-CZ" sz="3200" dirty="0" smtClean="0"/>
              <a:t> and </a:t>
            </a:r>
            <a:r>
              <a:rPr lang="cs-CZ" sz="3200" dirty="0" err="1" smtClean="0"/>
              <a:t>speak</a:t>
            </a:r>
            <a:r>
              <a:rPr lang="cs-CZ" sz="3200" dirty="0" smtClean="0"/>
              <a:t> </a:t>
            </a:r>
            <a:r>
              <a:rPr lang="cs-CZ" sz="3200" dirty="0" err="1" smtClean="0"/>
              <a:t>our</a:t>
            </a:r>
            <a:r>
              <a:rPr lang="cs-CZ" sz="3200" dirty="0" smtClean="0"/>
              <a:t> </a:t>
            </a:r>
            <a:r>
              <a:rPr lang="cs-CZ" sz="3200" dirty="0" err="1" smtClean="0"/>
              <a:t>language</a:t>
            </a:r>
            <a:r>
              <a:rPr lang="cs-CZ" sz="3200" dirty="0" smtClean="0"/>
              <a:t>. </a:t>
            </a:r>
          </a:p>
          <a:p>
            <a:pPr marL="0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                                                   _ _ _ C H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32294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quarter" idx="4294967295"/>
          </p:nvPr>
        </p:nvSpPr>
        <p:spPr>
          <a:xfrm>
            <a:off x="179512" y="476672"/>
            <a:ext cx="8568952" cy="597666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3800" dirty="0" smtClean="0"/>
              <a:t>5.   </a:t>
            </a:r>
            <a:r>
              <a:rPr lang="cs-CZ" sz="3500" dirty="0" err="1" smtClean="0"/>
              <a:t>We</a:t>
            </a:r>
            <a:r>
              <a:rPr lang="cs-CZ" sz="3500" dirty="0" smtClean="0"/>
              <a:t> </a:t>
            </a:r>
            <a:r>
              <a:rPr lang="cs-CZ" sz="3500" dirty="0" err="1"/>
              <a:t>count</a:t>
            </a:r>
            <a:r>
              <a:rPr lang="cs-CZ" sz="3500" dirty="0" smtClean="0"/>
              <a:t>.</a:t>
            </a:r>
            <a:r>
              <a:rPr lang="cs-CZ" sz="3500" dirty="0"/>
              <a:t> </a:t>
            </a:r>
            <a:endParaRPr lang="cs-CZ" sz="3500" dirty="0" smtClean="0"/>
          </a:p>
          <a:p>
            <a:pPr marL="0" indent="0">
              <a:buNone/>
            </a:pPr>
            <a:r>
              <a:rPr lang="cs-CZ" sz="3500" dirty="0"/>
              <a:t> </a:t>
            </a:r>
            <a:r>
              <a:rPr lang="cs-CZ" sz="3500" dirty="0" smtClean="0"/>
              <a:t>                                                 </a:t>
            </a:r>
            <a:r>
              <a:rPr lang="cs-CZ" sz="3500" dirty="0"/>
              <a:t>_ _ _ </a:t>
            </a:r>
            <a:r>
              <a:rPr lang="cs-CZ" sz="3500" dirty="0" smtClean="0"/>
              <a:t>H </a:t>
            </a:r>
            <a:r>
              <a:rPr lang="cs-CZ" sz="3500" dirty="0"/>
              <a:t>_</a:t>
            </a:r>
          </a:p>
          <a:p>
            <a:pPr marL="0" indent="0">
              <a:buNone/>
            </a:pPr>
            <a:r>
              <a:rPr lang="cs-CZ" sz="3500" dirty="0" smtClean="0"/>
              <a:t>6.   </a:t>
            </a:r>
            <a:r>
              <a:rPr lang="cs-CZ" sz="3500" dirty="0" err="1" smtClean="0"/>
              <a:t>We</a:t>
            </a:r>
            <a:r>
              <a:rPr lang="cs-CZ" sz="3500" dirty="0" smtClean="0"/>
              <a:t> </a:t>
            </a:r>
            <a:r>
              <a:rPr lang="cs-CZ" sz="3500" dirty="0" err="1"/>
              <a:t>sing</a:t>
            </a:r>
            <a:r>
              <a:rPr lang="cs-CZ" sz="3500" dirty="0"/>
              <a:t> and play musical </a:t>
            </a:r>
            <a:r>
              <a:rPr lang="cs-CZ" sz="3500" dirty="0" err="1"/>
              <a:t>instruments</a:t>
            </a:r>
            <a:r>
              <a:rPr lang="cs-CZ" sz="3500" dirty="0"/>
              <a:t>.</a:t>
            </a:r>
          </a:p>
          <a:p>
            <a:pPr marL="0" indent="0">
              <a:buNone/>
            </a:pPr>
            <a:r>
              <a:rPr lang="cs-CZ" sz="3500" dirty="0"/>
              <a:t>             </a:t>
            </a:r>
            <a:r>
              <a:rPr lang="cs-CZ" sz="3500" dirty="0" smtClean="0"/>
              <a:t>                                     </a:t>
            </a:r>
            <a:r>
              <a:rPr lang="cs-CZ" sz="3500" dirty="0"/>
              <a:t>_ _ _ </a:t>
            </a:r>
            <a:r>
              <a:rPr lang="cs-CZ" sz="3500" dirty="0" smtClean="0"/>
              <a:t>I </a:t>
            </a:r>
            <a:r>
              <a:rPr lang="cs-CZ" sz="3500" dirty="0"/>
              <a:t>_</a:t>
            </a:r>
          </a:p>
          <a:p>
            <a:pPr marL="0" indent="0">
              <a:buNone/>
            </a:pPr>
            <a:r>
              <a:rPr lang="cs-CZ" sz="3500" dirty="0" smtClean="0"/>
              <a:t>7.   </a:t>
            </a:r>
            <a:r>
              <a:rPr lang="cs-CZ" sz="3500" dirty="0" err="1" smtClean="0"/>
              <a:t>We</a:t>
            </a:r>
            <a:r>
              <a:rPr lang="cs-CZ" sz="3500" dirty="0" smtClean="0"/>
              <a:t> </a:t>
            </a:r>
            <a:r>
              <a:rPr lang="cs-CZ" sz="3500" dirty="0" err="1"/>
              <a:t>speak</a:t>
            </a:r>
            <a:r>
              <a:rPr lang="cs-CZ" sz="3500" dirty="0"/>
              <a:t> a </a:t>
            </a:r>
            <a:r>
              <a:rPr lang="cs-CZ" sz="3500" dirty="0" err="1"/>
              <a:t>new</a:t>
            </a:r>
            <a:r>
              <a:rPr lang="cs-CZ" sz="3500" dirty="0"/>
              <a:t> </a:t>
            </a:r>
            <a:r>
              <a:rPr lang="cs-CZ" sz="3500" dirty="0" err="1"/>
              <a:t>language</a:t>
            </a:r>
            <a:r>
              <a:rPr lang="cs-CZ" sz="3500" dirty="0"/>
              <a:t>. </a:t>
            </a:r>
          </a:p>
          <a:p>
            <a:pPr marL="0" indent="0">
              <a:buNone/>
            </a:pPr>
            <a:r>
              <a:rPr lang="cs-CZ" sz="3500" dirty="0"/>
              <a:t>   </a:t>
            </a:r>
            <a:r>
              <a:rPr lang="cs-CZ" sz="3500" dirty="0" smtClean="0"/>
              <a:t>                                          </a:t>
            </a:r>
            <a:r>
              <a:rPr lang="cs-CZ" sz="3500" dirty="0"/>
              <a:t>_ </a:t>
            </a:r>
            <a:r>
              <a:rPr lang="cs-CZ" sz="3500" dirty="0" smtClean="0"/>
              <a:t>N </a:t>
            </a:r>
            <a:r>
              <a:rPr lang="cs-CZ" sz="3500" dirty="0"/>
              <a:t>_ _ _ _ _</a:t>
            </a:r>
          </a:p>
          <a:p>
            <a:pPr marL="0" indent="0">
              <a:buNone/>
            </a:pPr>
            <a:r>
              <a:rPr lang="cs-CZ" sz="3500" dirty="0" smtClean="0"/>
              <a:t>8.   </a:t>
            </a:r>
            <a:r>
              <a:rPr lang="cs-CZ" sz="3500" dirty="0" err="1" smtClean="0"/>
              <a:t>We</a:t>
            </a:r>
            <a:r>
              <a:rPr lang="cs-CZ" sz="3500" dirty="0" smtClean="0"/>
              <a:t> </a:t>
            </a:r>
            <a:r>
              <a:rPr lang="cs-CZ" sz="3500" dirty="0" err="1"/>
              <a:t>learn</a:t>
            </a:r>
            <a:r>
              <a:rPr lang="cs-CZ" sz="3500" dirty="0"/>
              <a:t> </a:t>
            </a:r>
            <a:r>
              <a:rPr lang="cs-CZ" sz="3500" dirty="0" err="1"/>
              <a:t>about</a:t>
            </a:r>
            <a:r>
              <a:rPr lang="cs-CZ" sz="3500" dirty="0"/>
              <a:t> </a:t>
            </a:r>
            <a:r>
              <a:rPr lang="cs-CZ" sz="3500" dirty="0" err="1"/>
              <a:t>old</a:t>
            </a:r>
            <a:r>
              <a:rPr lang="cs-CZ" sz="3500" dirty="0"/>
              <a:t> </a:t>
            </a:r>
            <a:r>
              <a:rPr lang="cs-CZ" sz="3500" dirty="0" err="1"/>
              <a:t>kings</a:t>
            </a:r>
            <a:r>
              <a:rPr lang="cs-CZ" sz="3500" dirty="0"/>
              <a:t> and </a:t>
            </a:r>
            <a:r>
              <a:rPr lang="cs-CZ" sz="3500" dirty="0" err="1"/>
              <a:t>queens</a:t>
            </a:r>
            <a:r>
              <a:rPr lang="cs-CZ" sz="3500" dirty="0"/>
              <a:t>.</a:t>
            </a:r>
          </a:p>
          <a:p>
            <a:pPr marL="0" indent="0">
              <a:buNone/>
            </a:pPr>
            <a:r>
              <a:rPr lang="cs-CZ" sz="3500" dirty="0"/>
              <a:t>             </a:t>
            </a:r>
            <a:r>
              <a:rPr lang="cs-CZ" sz="3500" dirty="0" smtClean="0"/>
              <a:t>                                _ </a:t>
            </a:r>
            <a:r>
              <a:rPr lang="cs-CZ" sz="3500" dirty="0"/>
              <a:t>_ _ </a:t>
            </a:r>
            <a:r>
              <a:rPr lang="cs-CZ" sz="3500" dirty="0" smtClean="0"/>
              <a:t>T </a:t>
            </a:r>
            <a:r>
              <a:rPr lang="cs-CZ" sz="3500" dirty="0"/>
              <a:t>_ _ _</a:t>
            </a:r>
          </a:p>
          <a:p>
            <a:pPr marL="0" indent="0">
              <a:buNone/>
            </a:pPr>
            <a:r>
              <a:rPr lang="cs-CZ" sz="3500" dirty="0" smtClean="0"/>
              <a:t>9.   </a:t>
            </a:r>
            <a:r>
              <a:rPr lang="cs-CZ" sz="3500" dirty="0" err="1" smtClean="0"/>
              <a:t>We</a:t>
            </a:r>
            <a:r>
              <a:rPr lang="cs-CZ" sz="3500" dirty="0" smtClean="0"/>
              <a:t> </a:t>
            </a:r>
            <a:r>
              <a:rPr lang="cs-CZ" sz="3500" dirty="0" err="1"/>
              <a:t>work</a:t>
            </a:r>
            <a:r>
              <a:rPr lang="cs-CZ" sz="3500" dirty="0"/>
              <a:t> on </a:t>
            </a:r>
            <a:r>
              <a:rPr lang="cs-CZ" sz="3500" dirty="0" err="1"/>
              <a:t>computers</a:t>
            </a:r>
            <a:r>
              <a:rPr lang="cs-CZ" sz="3500" dirty="0"/>
              <a:t>.</a:t>
            </a:r>
          </a:p>
          <a:p>
            <a:pPr marL="0" indent="0">
              <a:buNone/>
            </a:pPr>
            <a:r>
              <a:rPr lang="cs-CZ" sz="3500" dirty="0" smtClean="0"/>
              <a:t>                                                        _ T </a:t>
            </a:r>
            <a:r>
              <a:rPr lang="cs-CZ" sz="3500" dirty="0" err="1" smtClean="0"/>
              <a:t>or</a:t>
            </a:r>
            <a:r>
              <a:rPr lang="cs-CZ" sz="3500" dirty="0" smtClean="0"/>
              <a:t> _ _ T </a:t>
            </a:r>
            <a:endParaRPr lang="cs-CZ" sz="3500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47010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579296" cy="4937760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dirty="0" err="1" smtClean="0"/>
              <a:t>Geography</a:t>
            </a: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Art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PE (</a:t>
            </a:r>
            <a:r>
              <a:rPr lang="cs-CZ" sz="2800" dirty="0" err="1" smtClean="0"/>
              <a:t>Physical</a:t>
            </a:r>
            <a:r>
              <a:rPr lang="cs-CZ" sz="2800" dirty="0" smtClean="0"/>
              <a:t> </a:t>
            </a:r>
            <a:r>
              <a:rPr lang="cs-CZ" sz="2800" dirty="0" err="1" smtClean="0"/>
              <a:t>Education</a:t>
            </a:r>
            <a:r>
              <a:rPr lang="cs-CZ" sz="2800" dirty="0" smtClean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Czech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err="1" smtClean="0"/>
              <a:t>Maths</a:t>
            </a: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Music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err="1" smtClean="0"/>
              <a:t>English</a:t>
            </a:r>
            <a:r>
              <a:rPr lang="cs-CZ" sz="2800" dirty="0" smtClean="0"/>
              <a:t>  (</a:t>
            </a:r>
            <a:r>
              <a:rPr lang="cs-CZ" sz="2800" dirty="0" err="1" smtClean="0"/>
              <a:t>French</a:t>
            </a:r>
            <a:r>
              <a:rPr lang="cs-CZ" sz="2800" dirty="0" smtClean="0"/>
              <a:t>, </a:t>
            </a:r>
            <a:r>
              <a:rPr lang="cs-CZ" sz="2800" dirty="0" err="1" smtClean="0"/>
              <a:t>German</a:t>
            </a:r>
            <a:r>
              <a:rPr lang="cs-CZ" sz="2800" dirty="0" smtClean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err="1" smtClean="0"/>
              <a:t>History</a:t>
            </a: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IT </a:t>
            </a:r>
            <a:r>
              <a:rPr lang="cs-CZ" sz="2800" dirty="0" err="1" smtClean="0"/>
              <a:t>or</a:t>
            </a:r>
            <a:r>
              <a:rPr lang="cs-CZ" sz="2800" dirty="0" smtClean="0"/>
              <a:t> ICT (</a:t>
            </a:r>
            <a:r>
              <a:rPr lang="cs-CZ" sz="2800" dirty="0" err="1" smtClean="0"/>
              <a:t>Information</a:t>
            </a:r>
            <a:r>
              <a:rPr lang="cs-CZ" sz="2800" dirty="0" smtClean="0"/>
              <a:t> and </a:t>
            </a:r>
            <a:r>
              <a:rPr lang="cs-CZ" sz="2800" dirty="0" err="1" smtClean="0"/>
              <a:t>Communication</a:t>
            </a:r>
            <a:r>
              <a:rPr lang="cs-CZ" sz="2800" dirty="0" smtClean="0"/>
              <a:t>      Technology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95056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34222505"/>
              </p:ext>
            </p:extLst>
          </p:nvPr>
        </p:nvGraphicFramePr>
        <p:xfrm>
          <a:off x="1187624" y="980728"/>
          <a:ext cx="6504383" cy="221996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296143"/>
                <a:gridCol w="853955"/>
                <a:gridCol w="870857"/>
                <a:gridCol w="870857"/>
                <a:gridCol w="870857"/>
                <a:gridCol w="870857"/>
                <a:gridCol w="870857"/>
              </a:tblGrid>
              <a:tr h="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2nd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3rd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4th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5th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6th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Čj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Tue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Čj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Př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Oběd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Vv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Wed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Čj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Pč</a:t>
                      </a:r>
                      <a:r>
                        <a:rPr lang="cs-CZ" dirty="0" smtClean="0"/>
                        <a:t> - 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Nj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Čj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Fr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Čj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Nadpis 4"/>
          <p:cNvSpPr>
            <a:spLocks noGrp="1"/>
          </p:cNvSpPr>
          <p:nvPr>
            <p:ph type="title" idx="4294967295"/>
          </p:nvPr>
        </p:nvSpPr>
        <p:spPr>
          <a:xfrm>
            <a:off x="323528" y="228600"/>
            <a:ext cx="7906072" cy="46409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ANSWER THE QUESTIONS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3284984"/>
            <a:ext cx="864096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What</a:t>
            </a:r>
            <a:r>
              <a:rPr lang="cs-CZ" sz="2800" dirty="0" smtClean="0"/>
              <a:t> </a:t>
            </a:r>
            <a:r>
              <a:rPr lang="cs-CZ" sz="2800" dirty="0" err="1" smtClean="0"/>
              <a:t>subject</a:t>
            </a:r>
            <a:r>
              <a:rPr lang="cs-CZ" sz="2800" dirty="0" smtClean="0"/>
              <a:t> </a:t>
            </a:r>
            <a:r>
              <a:rPr lang="cs-CZ" sz="2800" dirty="0" err="1" smtClean="0"/>
              <a:t>have</a:t>
            </a:r>
            <a:r>
              <a:rPr lang="cs-CZ" sz="2800" dirty="0" smtClean="0"/>
              <a:t>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got</a:t>
            </a:r>
            <a:r>
              <a:rPr lang="cs-CZ" sz="2800" dirty="0" smtClean="0"/>
              <a:t> </a:t>
            </a:r>
          </a:p>
          <a:p>
            <a:r>
              <a:rPr lang="cs-CZ" sz="2800" dirty="0" smtClean="0"/>
              <a:t>                                        on </a:t>
            </a:r>
            <a:r>
              <a:rPr lang="cs-CZ" sz="2800" dirty="0" err="1" smtClean="0"/>
              <a:t>Monday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fourth</a:t>
            </a:r>
            <a:r>
              <a:rPr lang="cs-CZ" sz="2800" dirty="0" smtClean="0"/>
              <a:t> </a:t>
            </a:r>
            <a:r>
              <a:rPr lang="cs-CZ" sz="2800" dirty="0" err="1" smtClean="0"/>
              <a:t>lesson</a:t>
            </a:r>
            <a:r>
              <a:rPr lang="cs-CZ" sz="2800" dirty="0" smtClean="0"/>
              <a:t>?</a:t>
            </a:r>
          </a:p>
          <a:p>
            <a:r>
              <a:rPr lang="cs-CZ" sz="2800" dirty="0" smtClean="0"/>
              <a:t>                                        on </a:t>
            </a:r>
            <a:r>
              <a:rPr lang="cs-CZ" sz="2800" dirty="0" err="1" smtClean="0"/>
              <a:t>Thursday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third</a:t>
            </a:r>
            <a:r>
              <a:rPr lang="cs-CZ" sz="2800" dirty="0" smtClean="0"/>
              <a:t> </a:t>
            </a:r>
            <a:r>
              <a:rPr lang="cs-CZ" sz="2800" dirty="0" err="1" smtClean="0"/>
              <a:t>lesson</a:t>
            </a:r>
            <a:r>
              <a:rPr lang="cs-CZ" sz="2800" dirty="0" smtClean="0"/>
              <a:t>?</a:t>
            </a:r>
          </a:p>
          <a:p>
            <a:r>
              <a:rPr lang="cs-CZ" sz="2800" dirty="0" smtClean="0"/>
              <a:t>                                        on </a:t>
            </a:r>
            <a:r>
              <a:rPr lang="cs-CZ" sz="2800" dirty="0" err="1" smtClean="0"/>
              <a:t>Friday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fifth</a:t>
            </a:r>
            <a:r>
              <a:rPr lang="cs-CZ" sz="2800" dirty="0" smtClean="0"/>
              <a:t> </a:t>
            </a:r>
            <a:r>
              <a:rPr lang="cs-CZ" sz="2800" dirty="0" err="1" smtClean="0"/>
              <a:t>lesson</a:t>
            </a:r>
            <a:r>
              <a:rPr lang="cs-CZ" sz="2800" dirty="0" smtClean="0"/>
              <a:t>? </a:t>
            </a:r>
          </a:p>
          <a:p>
            <a:r>
              <a:rPr lang="cs-CZ" sz="2800" dirty="0" smtClean="0"/>
              <a:t>                                        on </a:t>
            </a:r>
            <a:r>
              <a:rPr lang="cs-CZ" sz="2800" dirty="0" err="1" smtClean="0"/>
              <a:t>Tuesday</a:t>
            </a:r>
            <a:r>
              <a:rPr lang="cs-CZ" sz="2800" dirty="0" smtClean="0"/>
              <a:t> </a:t>
            </a:r>
            <a:r>
              <a:rPr lang="cs-CZ" sz="2800" dirty="0" err="1" smtClean="0"/>
              <a:t>after</a:t>
            </a:r>
            <a:r>
              <a:rPr lang="cs-CZ" sz="2800" dirty="0" smtClean="0"/>
              <a:t> lunch </a:t>
            </a:r>
            <a:r>
              <a:rPr lang="cs-CZ" sz="2800" dirty="0" err="1" smtClean="0"/>
              <a:t>break</a:t>
            </a:r>
            <a:r>
              <a:rPr lang="cs-CZ" sz="2800" dirty="0" smtClean="0"/>
              <a:t>?</a:t>
            </a:r>
          </a:p>
          <a:p>
            <a:r>
              <a:rPr lang="cs-CZ" sz="2800" dirty="0" smtClean="0"/>
              <a:t>                                        on </a:t>
            </a:r>
            <a:r>
              <a:rPr lang="cs-CZ" sz="2800" dirty="0" err="1" smtClean="0"/>
              <a:t>Wednesday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first</a:t>
            </a:r>
            <a:r>
              <a:rPr lang="cs-CZ" sz="2800" dirty="0" smtClean="0"/>
              <a:t> </a:t>
            </a:r>
            <a:r>
              <a:rPr lang="cs-CZ" sz="2800" dirty="0" err="1" smtClean="0"/>
              <a:t>lesson</a:t>
            </a:r>
            <a:r>
              <a:rPr lang="cs-CZ" sz="2800" dirty="0" smtClean="0"/>
              <a:t>? </a:t>
            </a:r>
          </a:p>
          <a:p>
            <a:r>
              <a:rPr lang="cs-CZ" sz="2800" dirty="0" smtClean="0"/>
              <a:t>                                        on </a:t>
            </a:r>
            <a:r>
              <a:rPr lang="cs-CZ" sz="2800" dirty="0" err="1" smtClean="0"/>
              <a:t>Tuesday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second</a:t>
            </a:r>
            <a:r>
              <a:rPr lang="cs-CZ" sz="2800" dirty="0" smtClean="0"/>
              <a:t> </a:t>
            </a:r>
            <a:r>
              <a:rPr lang="cs-CZ" sz="2800" dirty="0" err="1" smtClean="0"/>
              <a:t>lesson</a:t>
            </a:r>
            <a:r>
              <a:rPr lang="cs-CZ" sz="2800" dirty="0" smtClean="0"/>
              <a:t>?</a:t>
            </a:r>
            <a:endParaRPr lang="cs-CZ" sz="2800" dirty="0"/>
          </a:p>
          <a:p>
            <a:pPr marL="457200" indent="-457200">
              <a:buAutoNum type="arabicPeriod" startAt="4"/>
            </a:pPr>
            <a:endParaRPr lang="cs-CZ" sz="2400" dirty="0" smtClean="0"/>
          </a:p>
          <a:p>
            <a:r>
              <a:rPr lang="cs-CZ" sz="2400" dirty="0" smtClean="0"/>
              <a:t>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171682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87090483"/>
              </p:ext>
            </p:extLst>
          </p:nvPr>
        </p:nvGraphicFramePr>
        <p:xfrm>
          <a:off x="539552" y="2132856"/>
          <a:ext cx="8147250" cy="302768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494242"/>
                <a:gridCol w="984471"/>
                <a:gridCol w="1268820"/>
                <a:gridCol w="1162189"/>
                <a:gridCol w="1411230"/>
                <a:gridCol w="1245203"/>
                <a:gridCol w="581095"/>
              </a:tblGrid>
              <a:tr h="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2nd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3rd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4th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5th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6th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Maths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Czech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Music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English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E90D3C">
                        <a:alpha val="6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Geography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Tue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Czech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Science</a:t>
                      </a:r>
                    </a:p>
                    <a:p>
                      <a:r>
                        <a:rPr lang="cs-CZ" dirty="0" smtClean="0"/>
                        <a:t>(Biology)</a:t>
                      </a:r>
                      <a:endParaRPr lang="cs-CZ" dirty="0"/>
                    </a:p>
                  </a:txBody>
                  <a:tcPr>
                    <a:solidFill>
                      <a:srgbClr val="EF3B5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Science</a:t>
                      </a:r>
                    </a:p>
                    <a:p>
                      <a:r>
                        <a:rPr lang="cs-CZ" dirty="0" smtClean="0"/>
                        <a:t>(</a:t>
                      </a:r>
                      <a:r>
                        <a:rPr lang="cs-CZ" dirty="0" err="1" smtClean="0"/>
                        <a:t>Physics</a:t>
                      </a:r>
                      <a:r>
                        <a:rPr lang="cs-CZ" dirty="0" smtClean="0"/>
                        <a:t>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Maths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Lunch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Art</a:t>
                      </a:r>
                      <a:endParaRPr lang="cs-CZ" dirty="0"/>
                    </a:p>
                  </a:txBody>
                  <a:tcPr>
                    <a:solidFill>
                      <a:srgbClr val="EF3B5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Wed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Maths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Czech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English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Maths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German</a:t>
                      </a:r>
                      <a:endParaRPr lang="cs-CZ" dirty="0"/>
                    </a:p>
                  </a:txBody>
                  <a:tcPr>
                    <a:solidFill>
                      <a:srgbClr val="E90D3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Science</a:t>
                      </a:r>
                    </a:p>
                    <a:p>
                      <a:r>
                        <a:rPr lang="cs-CZ" dirty="0" smtClean="0"/>
                        <a:t>(</a:t>
                      </a:r>
                      <a:r>
                        <a:rPr lang="cs-CZ" dirty="0" err="1" smtClean="0"/>
                        <a:t>Chemistry</a:t>
                      </a:r>
                      <a:r>
                        <a:rPr lang="cs-CZ" dirty="0" smtClean="0"/>
                        <a:t>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Czech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Fr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Craft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English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Maths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Czech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History</a:t>
                      </a:r>
                      <a:endParaRPr lang="cs-CZ" dirty="0"/>
                    </a:p>
                  </a:txBody>
                  <a:tcPr>
                    <a:solidFill>
                      <a:srgbClr val="EF3B55">
                        <a:alpha val="7411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ŘEŠENÍ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0158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ůvod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ůvod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405</TotalTime>
  <Words>384</Words>
  <Application>Microsoft Office PowerPoint</Application>
  <PresentationFormat>Předvádění na obrazovce (4:3)</PresentationFormat>
  <Paragraphs>135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Původ</vt:lpstr>
      <vt:lpstr>Snímek 1</vt:lpstr>
      <vt:lpstr>Anotace</vt:lpstr>
      <vt:lpstr>MY TIMETABLE</vt:lpstr>
      <vt:lpstr>WHAT SUBJECT IS IT? </vt:lpstr>
      <vt:lpstr>Snímek 5</vt:lpstr>
      <vt:lpstr>ŘEŠENÍ</vt:lpstr>
      <vt:lpstr>  ANSWER THE QUESTIONS</vt:lpstr>
      <vt:lpstr>ŘEŠENÍ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Steidlová</dc:creator>
  <cp:lastModifiedBy>HP</cp:lastModifiedBy>
  <cp:revision>16</cp:revision>
  <dcterms:created xsi:type="dcterms:W3CDTF">2012-04-24T08:49:12Z</dcterms:created>
  <dcterms:modified xsi:type="dcterms:W3CDTF">2012-08-11T11:49:22Z</dcterms:modified>
</cp:coreProperties>
</file>