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8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VY_32_INOVACE_14_MY DAY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MY DAY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ANGLICKÝ JAZYK 5.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ECDB5DB-BA77-46CF-B8AB-596FDEE0E4E7}" type="presOf" srcId="{019433A1-1324-4DE1-9E6F-32B851095F74}" destId="{A3817367-F2BC-482F-8832-FA00B51DCCF3}" srcOrd="0" destOrd="0" presId="urn:microsoft.com/office/officeart/2005/8/layout/target3"/>
    <dgm:cxn modelId="{82189100-5721-49B0-A678-BEF2EAC33EAD}" type="presOf" srcId="{C73C7642-F245-4585-8F88-243F9FAEF6CA}" destId="{97289DF2-90F4-4EC2-A9FC-633B00BAB610}" srcOrd="0" destOrd="0" presId="urn:microsoft.com/office/officeart/2005/8/layout/target3"/>
    <dgm:cxn modelId="{F06C5A8A-8578-452B-995C-085EB1565D91}" type="presOf" srcId="{FBBFC3EA-9D9D-4F3A-BEA6-9C2C0E46BF20}" destId="{643EA938-EDE0-4533-ACCC-D2BD6F3A527C}" srcOrd="0" destOrd="0" presId="urn:microsoft.com/office/officeart/2005/8/layout/target3"/>
    <dgm:cxn modelId="{6734FE43-1340-4870-922C-274657BECFCC}" type="presOf" srcId="{019433A1-1324-4DE1-9E6F-32B851095F74}" destId="{E7297F21-D4FD-4A41-AE58-814D01A6B5E7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8F7CF5C5-B4A8-4D22-9F43-A11E8126914D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F3A7552-2FB0-4A32-B62E-03C818AF422A}" type="presOf" srcId="{C73C7642-F245-4585-8F88-243F9FAEF6CA}" destId="{AA41A67C-3D3F-4AE9-9E0F-5D7F7BB2E74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AF3C0FA-70A0-45A6-868A-D2A8B4B6267F}" type="presOf" srcId="{EBC41103-E2E5-4D48-9B4B-425520D3D098}" destId="{F969C235-9271-4D34-B740-D627A121CAD0}" srcOrd="1" destOrd="0" presId="urn:microsoft.com/office/officeart/2005/8/layout/target3"/>
    <dgm:cxn modelId="{F22672D3-6530-4CE0-A15F-0A0855D8AD30}" type="presOf" srcId="{DAEA276B-ECF9-46F6-A7D3-4693B2D32BC4}" destId="{CDED6FE3-AD8F-4ACC-B6B8-710EDDD97598}" srcOrd="0" destOrd="0" presId="urn:microsoft.com/office/officeart/2005/8/layout/target3"/>
    <dgm:cxn modelId="{D6079FD7-6977-4D06-A522-FAA68F910AFC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DF877E6-3684-41AE-A62E-82DFD5C79223}" type="presOf" srcId="{445C7998-7549-48B0-BD68-D4F0167F02E5}" destId="{4D19AB04-24FA-40C2-B203-52AE3D15E171}" srcOrd="1" destOrd="0" presId="urn:microsoft.com/office/officeart/2005/8/layout/target3"/>
    <dgm:cxn modelId="{30AB4761-4665-4A7D-BEFC-5FDEC5D58ABB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4DF9032B-4093-4DD5-837E-42F4767AAA4C}" type="presOf" srcId="{EBC41103-E2E5-4D48-9B4B-425520D3D098}" destId="{50C2F88D-8688-44C2-A854-691F34009D3B}" srcOrd="0" destOrd="0" presId="urn:microsoft.com/office/officeart/2005/8/layout/target3"/>
    <dgm:cxn modelId="{A8D05CE5-1DFC-4377-ABBB-12E40A434FB4}" type="presOf" srcId="{445C7998-7549-48B0-BD68-D4F0167F02E5}" destId="{BC35EE03-4121-4EF9-923D-7CB6D30D358D}" srcOrd="0" destOrd="0" presId="urn:microsoft.com/office/officeart/2005/8/layout/target3"/>
    <dgm:cxn modelId="{FB4C52C7-EBD0-46FA-B08A-A8B904E81D1B}" type="presParOf" srcId="{71045F8C-00FA-488E-A7BD-E2E6753D979D}" destId="{3577EC6B-C980-4F34-8C69-4365E7B8FC8C}" srcOrd="0" destOrd="0" presId="urn:microsoft.com/office/officeart/2005/8/layout/target3"/>
    <dgm:cxn modelId="{820B1C38-F6D0-48A4-A878-90BDD1AB700E}" type="presParOf" srcId="{71045F8C-00FA-488E-A7BD-E2E6753D979D}" destId="{6940EB87-DC1D-4BC3-9408-9AC2E1FFC039}" srcOrd="1" destOrd="0" presId="urn:microsoft.com/office/officeart/2005/8/layout/target3"/>
    <dgm:cxn modelId="{F09D84B7-9300-4D52-A2BA-41319F1E49D1}" type="presParOf" srcId="{71045F8C-00FA-488E-A7BD-E2E6753D979D}" destId="{BC35EE03-4121-4EF9-923D-7CB6D30D358D}" srcOrd="2" destOrd="0" presId="urn:microsoft.com/office/officeart/2005/8/layout/target3"/>
    <dgm:cxn modelId="{EFDF5B6F-B13D-47DB-883F-8FFB68B4EA7E}" type="presParOf" srcId="{71045F8C-00FA-488E-A7BD-E2E6753D979D}" destId="{C95EEA27-3CBF-4645-A92D-9D8AF5C1CBFC}" srcOrd="3" destOrd="0" presId="urn:microsoft.com/office/officeart/2005/8/layout/target3"/>
    <dgm:cxn modelId="{6F32382F-0BC8-40F2-8EB6-1326B81FA86A}" type="presParOf" srcId="{71045F8C-00FA-488E-A7BD-E2E6753D979D}" destId="{851BB866-B6AE-4566-893F-4C635BA974FC}" srcOrd="4" destOrd="0" presId="urn:microsoft.com/office/officeart/2005/8/layout/target3"/>
    <dgm:cxn modelId="{F192A7F2-881D-41F3-967D-954B903AAEA0}" type="presParOf" srcId="{71045F8C-00FA-488E-A7BD-E2E6753D979D}" destId="{643EA938-EDE0-4533-ACCC-D2BD6F3A527C}" srcOrd="5" destOrd="0" presId="urn:microsoft.com/office/officeart/2005/8/layout/target3"/>
    <dgm:cxn modelId="{97A6268B-9DBC-4AC0-BE9F-FE878CCF1C3A}" type="presParOf" srcId="{71045F8C-00FA-488E-A7BD-E2E6753D979D}" destId="{92F31B18-D66D-4CC7-89B9-378928DE877D}" srcOrd="6" destOrd="0" presId="urn:microsoft.com/office/officeart/2005/8/layout/target3"/>
    <dgm:cxn modelId="{24BD80B7-A3E2-4642-B898-5D5258AD0253}" type="presParOf" srcId="{71045F8C-00FA-488E-A7BD-E2E6753D979D}" destId="{902074E1-B931-4618-97F1-FADBE82E9C3C}" srcOrd="7" destOrd="0" presId="urn:microsoft.com/office/officeart/2005/8/layout/target3"/>
    <dgm:cxn modelId="{4570F656-B001-48D4-99ED-94335C5239F5}" type="presParOf" srcId="{71045F8C-00FA-488E-A7BD-E2E6753D979D}" destId="{A3817367-F2BC-482F-8832-FA00B51DCCF3}" srcOrd="8" destOrd="0" presId="urn:microsoft.com/office/officeart/2005/8/layout/target3"/>
    <dgm:cxn modelId="{3E3E7B2A-939B-4E43-93A5-92F67FAC2A12}" type="presParOf" srcId="{71045F8C-00FA-488E-A7BD-E2E6753D979D}" destId="{626ABFF6-56C8-4386-B662-68EC364EED9D}" srcOrd="9" destOrd="0" presId="urn:microsoft.com/office/officeart/2005/8/layout/target3"/>
    <dgm:cxn modelId="{8678A300-B6A7-46C8-BCEE-96AE5B49CF94}" type="presParOf" srcId="{71045F8C-00FA-488E-A7BD-E2E6753D979D}" destId="{6DB11F1C-D028-4800-9625-6611CA9DE6D4}" srcOrd="10" destOrd="0" presId="urn:microsoft.com/office/officeart/2005/8/layout/target3"/>
    <dgm:cxn modelId="{119AE444-CD90-4ECD-B7D3-8E4ED2B43CA1}" type="presParOf" srcId="{71045F8C-00FA-488E-A7BD-E2E6753D979D}" destId="{CDED6FE3-AD8F-4ACC-B6B8-710EDDD97598}" srcOrd="11" destOrd="0" presId="urn:microsoft.com/office/officeart/2005/8/layout/target3"/>
    <dgm:cxn modelId="{77EAA621-BB29-4EF2-BED9-AC0E12A0FC6B}" type="presParOf" srcId="{71045F8C-00FA-488E-A7BD-E2E6753D979D}" destId="{397AC6D7-84A6-4150-958F-83C92D9ACF38}" srcOrd="12" destOrd="0" presId="urn:microsoft.com/office/officeart/2005/8/layout/target3"/>
    <dgm:cxn modelId="{F0D0105B-8960-4B45-800B-16AA6783CDB6}" type="presParOf" srcId="{71045F8C-00FA-488E-A7BD-E2E6753D979D}" destId="{D7419528-33A6-416D-9E64-B3F7915C5149}" srcOrd="13" destOrd="0" presId="urn:microsoft.com/office/officeart/2005/8/layout/target3"/>
    <dgm:cxn modelId="{CB31A69B-6F8C-40D3-9180-989D2C665D4F}" type="presParOf" srcId="{71045F8C-00FA-488E-A7BD-E2E6753D979D}" destId="{97289DF2-90F4-4EC2-A9FC-633B00BAB610}" srcOrd="14" destOrd="0" presId="urn:microsoft.com/office/officeart/2005/8/layout/target3"/>
    <dgm:cxn modelId="{D2F9D7F9-B20E-4FB3-95F2-F64AA07C4EDA}" type="presParOf" srcId="{71045F8C-00FA-488E-A7BD-E2E6753D979D}" destId="{234EBA9D-95B4-4C20-A84E-6F65F1085DC6}" srcOrd="15" destOrd="0" presId="urn:microsoft.com/office/officeart/2005/8/layout/target3"/>
    <dgm:cxn modelId="{1C3E51D1-A28B-4BB3-B2FB-25E107952605}" type="presParOf" srcId="{71045F8C-00FA-488E-A7BD-E2E6753D979D}" destId="{12255512-213F-41DF-90A6-8B4CD74A2B52}" srcOrd="16" destOrd="0" presId="urn:microsoft.com/office/officeart/2005/8/layout/target3"/>
    <dgm:cxn modelId="{98A09D42-0441-4525-BF10-5F5A59D0382F}" type="presParOf" srcId="{71045F8C-00FA-488E-A7BD-E2E6753D979D}" destId="{50C2F88D-8688-44C2-A854-691F34009D3B}" srcOrd="17" destOrd="0" presId="urn:microsoft.com/office/officeart/2005/8/layout/target3"/>
    <dgm:cxn modelId="{071AC5D9-9572-4633-9038-D19F6FBC5157}" type="presParOf" srcId="{71045F8C-00FA-488E-A7BD-E2E6753D979D}" destId="{4D19AB04-24FA-40C2-B203-52AE3D15E171}" srcOrd="18" destOrd="0" presId="urn:microsoft.com/office/officeart/2005/8/layout/target3"/>
    <dgm:cxn modelId="{B127ACD4-98EE-497D-A147-F07DDA1FEF3E}" type="presParOf" srcId="{71045F8C-00FA-488E-A7BD-E2E6753D979D}" destId="{832BF48F-0145-4429-9E02-8FCA946CCE9E}" srcOrd="19" destOrd="0" presId="urn:microsoft.com/office/officeart/2005/8/layout/target3"/>
    <dgm:cxn modelId="{E9792109-D5D5-4B62-8EC9-96463BB05EAF}" type="presParOf" srcId="{71045F8C-00FA-488E-A7BD-E2E6753D979D}" destId="{E7297F21-D4FD-4A41-AE58-814D01A6B5E7}" srcOrd="20" destOrd="0" presId="urn:microsoft.com/office/officeart/2005/8/layout/target3"/>
    <dgm:cxn modelId="{5B835C0D-B2F7-48BE-B68A-C968A9209206}" type="presParOf" srcId="{71045F8C-00FA-488E-A7BD-E2E6753D979D}" destId="{F69A1436-182C-465B-AD7F-FE48E0C090C1}" srcOrd="21" destOrd="0" presId="urn:microsoft.com/office/officeart/2005/8/layout/target3"/>
    <dgm:cxn modelId="{5B16053A-0681-4912-AF7D-569A6323FDA7}" type="presParOf" srcId="{71045F8C-00FA-488E-A7BD-E2E6753D979D}" destId="{AA41A67C-3D3F-4AE9-9E0F-5D7F7BB2E741}" srcOrd="22" destOrd="0" presId="urn:microsoft.com/office/officeart/2005/8/layout/target3"/>
    <dgm:cxn modelId="{AD1A7398-7012-4EC5-A99C-87E474105562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Vendula </a:t>
          </a:r>
          <a:r>
            <a:rPr lang="cs-CZ" sz="1400" kern="1200" dirty="0" err="1" smtClean="0"/>
            <a:t>Steidlová</a:t>
          </a:r>
          <a:r>
            <a:rPr lang="cs-CZ" sz="1400" kern="1200" dirty="0" smtClean="0"/>
            <a:t>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VY_32_INOVACE_14_MY DAY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ANGLICKÝ JAZYK 5.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MY DAY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6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wmf"/><Relationship Id="rId4" Type="http://schemas.openxmlformats.org/officeDocument/2006/relationships/image" Target="../media/image15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5737519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9792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1358997"/>
              </p:ext>
            </p:extLst>
          </p:nvPr>
        </p:nvGraphicFramePr>
        <p:xfrm>
          <a:off x="1331640" y="2420888"/>
          <a:ext cx="6096000" cy="239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Seznámení se slov. zásobou -  denní činnosti, vyprávět svůj den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41746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2348880"/>
            <a:ext cx="58326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MY DAY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2277503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Steidlová\AppData\Local\Microsoft\Windows\Temporary Internet Files\Content.IE5\YS23119S\MC90042828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34220"/>
            <a:ext cx="3211702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55976" y="1820775"/>
            <a:ext cx="33012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dirty="0" smtClean="0"/>
              <a:t>  </a:t>
            </a:r>
            <a:r>
              <a:rPr lang="cs-CZ" sz="3600" dirty="0" smtClean="0"/>
              <a:t>GET UP 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5157192"/>
            <a:ext cx="45365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HAVE BREAKFAST</a:t>
            </a:r>
            <a:endParaRPr lang="cs-CZ" sz="3600" dirty="0"/>
          </a:p>
        </p:txBody>
      </p:sp>
      <p:pic>
        <p:nvPicPr>
          <p:cNvPr id="2050" name="Picture 2" descr="C:\Users\Steidlová\AppData\Local\Microsoft\Windows\Temporary Internet Files\Content.IE5\8UGQTKW3\MC9004119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49" y="3723067"/>
            <a:ext cx="3693172" cy="286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9401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Steidlová\AppData\Local\Microsoft\Windows\Temporary Internet Files\Content.IE5\8UGQTKW3\MC90044055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620688"/>
            <a:ext cx="2540282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95936" y="2470908"/>
            <a:ext cx="50366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BRUSH MY TEETH</a:t>
            </a:r>
            <a:endParaRPr lang="cs-CZ" sz="3600" dirty="0"/>
          </a:p>
        </p:txBody>
      </p:sp>
      <p:pic>
        <p:nvPicPr>
          <p:cNvPr id="3075" name="Picture 3" descr="C:\Users\Steidlová\AppData\Local\Microsoft\Windows\Temporary Internet Files\Content.IE5\5TMRG4JY\MP9004393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77072"/>
            <a:ext cx="2736304" cy="2139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39952" y="5146836"/>
            <a:ext cx="46046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GO TO SCHOOL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00883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Users\Steidlová\AppData\Local\Microsoft\Windows\Temporary Internet Files\Content.IE5\HA65VSVI\MC900233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440" y="3902389"/>
            <a:ext cx="3428704" cy="2334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Steidlová\AppData\Local\Microsoft\Windows\Temporary Internet Files\Content.IE5\8UGQTKW3\MP9004394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76672"/>
            <a:ext cx="2278384" cy="2841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707904" y="1412776"/>
            <a:ext cx="48245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LESSONS START</a:t>
            </a:r>
          </a:p>
          <a:p>
            <a:r>
              <a:rPr lang="cs-CZ" sz="3600" dirty="0" smtClean="0"/>
              <a:t>( SCHOOL STARTS )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44008" y="4725144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HAVE LUNCH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867416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1" descr="C:\Users\Steidlová\AppData\Local\Microsoft\Windows\Temporary Internet Files\Content.IE5\8UGQTKW3\MP9004095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1048" y="3789040"/>
            <a:ext cx="2212800" cy="270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Steidlová\AppData\Local\Microsoft\Windows\Temporary Internet Files\Content.IE5\YS23119S\MP9004329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8798" y="836712"/>
            <a:ext cx="1655909" cy="24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91880" y="1844825"/>
            <a:ext cx="37564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GO HOME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35896" y="4869160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DO HOMEWORK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961267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C:\Users\Steidlová\AppData\Local\Microsoft\Windows\Temporary Internet Files\Content.IE5\HA65VSVI\MC9002856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7109" y="908720"/>
            <a:ext cx="2487889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0" descr="C:\Users\Steidlová\AppData\Local\Microsoft\Windows\Temporary Internet Files\Content.IE5\8UGQTKW3\MC9003472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32" y="3284984"/>
            <a:ext cx="3014773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55976" y="1785398"/>
            <a:ext cx="27839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HAVE DINNER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4293096"/>
            <a:ext cx="21443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WATCH TV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982221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8" descr="C:\Users\Steidlová\AppData\Local\Microsoft\Windows\Temporary Internet Files\Content.IE5\8UGQTKW3\MC9003511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969" y="334711"/>
            <a:ext cx="1321628" cy="3160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 flipH="1">
            <a:off x="3275856" y="1772817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HAVE  A  SHOWER</a:t>
            </a:r>
            <a:endParaRPr lang="cs-CZ" sz="3600" dirty="0"/>
          </a:p>
        </p:txBody>
      </p:sp>
      <p:pic>
        <p:nvPicPr>
          <p:cNvPr id="5" name="Picture 7" descr="C:\Users\Steidlová\AppData\Local\Microsoft\Windows\Temporary Internet Files\Content.IE5\HA65VSVI\MC9004405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574104"/>
            <a:ext cx="3153606" cy="2228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283968" y="4365104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GO TO SLEEP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069566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-108520" y="260350"/>
            <a:ext cx="8496870" cy="576362"/>
          </a:xfrm>
        </p:spPr>
        <p:txBody>
          <a:bodyPr>
            <a:noAutofit/>
          </a:bodyPr>
          <a:lstStyle/>
          <a:p>
            <a:r>
              <a:rPr lang="cs-CZ" sz="2800" dirty="0" smtClean="0"/>
              <a:t>MY DAY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836712"/>
            <a:ext cx="8748464" cy="101874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r>
              <a:rPr lang="cs-CZ" sz="3600" dirty="0" smtClean="0"/>
              <a:t>I   </a:t>
            </a:r>
            <a:r>
              <a:rPr lang="cs-CZ" sz="4000" dirty="0" smtClean="0"/>
              <a:t>_ _ _    _ _                </a:t>
            </a:r>
            <a:r>
              <a:rPr lang="cs-CZ" sz="3600" dirty="0" smtClean="0"/>
              <a:t>AT 6,30.   </a:t>
            </a:r>
          </a:p>
          <a:p>
            <a:endParaRPr lang="cs-CZ" sz="3600" dirty="0"/>
          </a:p>
          <a:p>
            <a:r>
              <a:rPr lang="cs-CZ" sz="3600" dirty="0" smtClean="0"/>
              <a:t>I  </a:t>
            </a:r>
            <a:r>
              <a:rPr lang="cs-CZ" sz="4000" b="1" dirty="0" smtClean="0"/>
              <a:t>_ _ _ _   _ _ _ _ _ _ _ _ _          </a:t>
            </a:r>
            <a:r>
              <a:rPr lang="cs-CZ" sz="3600" dirty="0" smtClean="0"/>
              <a:t>AT  7,00.</a:t>
            </a:r>
          </a:p>
          <a:p>
            <a:endParaRPr lang="cs-CZ" sz="3600" dirty="0"/>
          </a:p>
          <a:p>
            <a:endParaRPr lang="cs-CZ" sz="3600" b="1" dirty="0" smtClean="0"/>
          </a:p>
          <a:p>
            <a:r>
              <a:rPr lang="cs-CZ" sz="3600" b="1" dirty="0" smtClean="0"/>
              <a:t>I   </a:t>
            </a:r>
            <a:r>
              <a:rPr lang="cs-CZ" sz="4000" b="1" dirty="0" smtClean="0"/>
              <a:t>_ _ _ _ </a:t>
            </a:r>
            <a:r>
              <a:rPr lang="cs-CZ" sz="4000" dirty="0" smtClean="0"/>
              <a:t>_    </a:t>
            </a:r>
            <a:r>
              <a:rPr lang="cs-CZ" sz="3600" dirty="0" smtClean="0"/>
              <a:t>MY </a:t>
            </a:r>
            <a:r>
              <a:rPr lang="cs-CZ" sz="4000" dirty="0" smtClean="0"/>
              <a:t>_ _ _ _ _           </a:t>
            </a:r>
            <a:r>
              <a:rPr lang="cs-CZ" sz="3600" dirty="0" smtClean="0"/>
              <a:t>AND </a:t>
            </a:r>
          </a:p>
          <a:p>
            <a:endParaRPr lang="cs-CZ" sz="3600" dirty="0"/>
          </a:p>
          <a:p>
            <a:endParaRPr lang="cs-CZ" sz="3600" dirty="0" smtClean="0"/>
          </a:p>
          <a:p>
            <a:r>
              <a:rPr lang="cs-CZ" sz="3600" dirty="0" smtClean="0"/>
              <a:t>THEN   I   </a:t>
            </a:r>
            <a:r>
              <a:rPr lang="cs-CZ" sz="4000" dirty="0" smtClean="0"/>
              <a:t>_ _</a:t>
            </a:r>
            <a:r>
              <a:rPr lang="cs-CZ" sz="3600" dirty="0" smtClean="0"/>
              <a:t> TO </a:t>
            </a:r>
            <a:r>
              <a:rPr lang="cs-CZ" sz="4000" dirty="0" smtClean="0"/>
              <a:t>_ _ _ _ _ _</a:t>
            </a:r>
          </a:p>
          <a:p>
            <a:endParaRPr lang="cs-CZ" sz="36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/>
          </a:p>
        </p:txBody>
      </p:sp>
      <p:pic>
        <p:nvPicPr>
          <p:cNvPr id="5" name="Picture 3" descr="C:\Users\Steidlová\AppData\Local\Microsoft\Windows\Temporary Internet Files\Content.IE5\YS23119S\MC9004282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086710"/>
            <a:ext cx="1233086" cy="1050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Steidlová\AppData\Local\Microsoft\Windows\Temporary Internet Files\Content.IE5\8UGQTKW3\MC9004119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1052" y="2137274"/>
            <a:ext cx="1283333" cy="996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Steidlová\AppData\Local\Microsoft\Windows\Temporary Internet Files\Content.IE5\8UGQTKW3\MC9004405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1052" y="3888888"/>
            <a:ext cx="801038" cy="908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Steidlová\AppData\Local\Microsoft\Windows\Temporary Internet Files\Content.IE5\5TMRG4JY\MP9004393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1483" y="5391196"/>
            <a:ext cx="1440160" cy="1126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235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7992888" cy="7232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LESSONS START AT 8,00.</a:t>
            </a:r>
          </a:p>
          <a:p>
            <a:endParaRPr lang="cs-CZ" sz="2800" dirty="0" smtClean="0"/>
          </a:p>
          <a:p>
            <a:r>
              <a:rPr lang="cs-CZ" sz="2800" dirty="0" smtClean="0"/>
              <a:t> I </a:t>
            </a:r>
            <a:r>
              <a:rPr lang="cs-CZ" sz="4000" dirty="0" smtClean="0"/>
              <a:t>_ _ _ _    _ _ _ _ _                </a:t>
            </a:r>
            <a:r>
              <a:rPr lang="cs-CZ" sz="2800" dirty="0" smtClean="0"/>
              <a:t>AT 12,30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AND THEN  I </a:t>
            </a:r>
            <a:r>
              <a:rPr lang="cs-CZ" sz="4000" dirty="0" smtClean="0"/>
              <a:t>_ _   _ _ _ _           </a:t>
            </a:r>
            <a:r>
              <a:rPr lang="cs-CZ" sz="2800" dirty="0" smtClean="0"/>
              <a:t>WITH MY </a:t>
            </a:r>
          </a:p>
          <a:p>
            <a:endParaRPr lang="cs-CZ" sz="2800" dirty="0"/>
          </a:p>
          <a:p>
            <a:r>
              <a:rPr lang="cs-CZ" sz="2800" dirty="0" smtClean="0"/>
              <a:t>FRIENDS  .</a:t>
            </a:r>
          </a:p>
          <a:p>
            <a:endParaRPr lang="cs-CZ" sz="4000" dirty="0"/>
          </a:p>
          <a:p>
            <a:r>
              <a:rPr lang="cs-CZ" sz="2800" dirty="0" smtClean="0"/>
              <a:t>I   </a:t>
            </a:r>
            <a:r>
              <a:rPr lang="cs-CZ" sz="4000" dirty="0" smtClean="0"/>
              <a:t>_ _ </a:t>
            </a:r>
            <a:r>
              <a:rPr lang="cs-CZ" sz="2800" dirty="0" smtClean="0"/>
              <a:t>MY  </a:t>
            </a:r>
            <a:r>
              <a:rPr lang="cs-CZ" sz="4000" dirty="0" smtClean="0"/>
              <a:t>_ _ _ _ _ _ _ _            .</a:t>
            </a:r>
          </a:p>
          <a:p>
            <a:endParaRPr lang="cs-CZ" sz="4000" dirty="0"/>
          </a:p>
          <a:p>
            <a:r>
              <a:rPr lang="cs-CZ" sz="4000" dirty="0" smtClean="0"/>
              <a:t>.</a:t>
            </a:r>
          </a:p>
        </p:txBody>
      </p:sp>
      <p:pic>
        <p:nvPicPr>
          <p:cNvPr id="3" name="Picture 2" descr="C:\Users\Steidlová\AppData\Local\Microsoft\Windows\Temporary Internet Files\Content.IE5\YS23119S\MP9004329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7072" y="3185515"/>
            <a:ext cx="827955" cy="12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C:\Users\Steidlová\AppData\Local\Microsoft\Windows\Temporary Internet Files\Content.IE5\HA65VSVI\MC9002332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6184" y="1556792"/>
            <a:ext cx="1714352" cy="1167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1" descr="C:\Users\Steidlová\AppData\Local\Microsoft\Windows\Temporary Internet Files\Content.IE5\8UGQTKW3\MP9004095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979974"/>
            <a:ext cx="1019707" cy="1246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8954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060848"/>
            <a:ext cx="770485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AFTER DINNER  I   </a:t>
            </a:r>
            <a:r>
              <a:rPr lang="cs-CZ" sz="4000" dirty="0" smtClean="0"/>
              <a:t> _ _ _ _</a:t>
            </a:r>
            <a:r>
              <a:rPr lang="cs-CZ" sz="2800" dirty="0" smtClean="0"/>
              <a:t>   TV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2800" dirty="0" smtClean="0"/>
              <a:t>I  </a:t>
            </a:r>
            <a:r>
              <a:rPr lang="cs-CZ" sz="4000" dirty="0" smtClean="0"/>
              <a:t>_ _ _ _    _ _ _ _ _ _    </a:t>
            </a:r>
          </a:p>
          <a:p>
            <a:endParaRPr lang="cs-CZ" sz="4000" dirty="0"/>
          </a:p>
          <a:p>
            <a:endParaRPr lang="cs-CZ" sz="2800" dirty="0" smtClean="0"/>
          </a:p>
          <a:p>
            <a:r>
              <a:rPr lang="cs-CZ" sz="2800" dirty="0" smtClean="0"/>
              <a:t>AND AT 9,00  I    </a:t>
            </a:r>
            <a:r>
              <a:rPr lang="cs-CZ" sz="4000" dirty="0" smtClean="0"/>
              <a:t>_ _</a:t>
            </a:r>
            <a:r>
              <a:rPr lang="cs-CZ" sz="2800" dirty="0" smtClean="0"/>
              <a:t>    TO  </a:t>
            </a:r>
            <a:r>
              <a:rPr lang="cs-CZ" sz="4000" dirty="0" smtClean="0"/>
              <a:t>_ _ _ _ _</a:t>
            </a:r>
            <a:endParaRPr lang="cs-CZ" sz="4000" dirty="0"/>
          </a:p>
        </p:txBody>
      </p:sp>
      <p:pic>
        <p:nvPicPr>
          <p:cNvPr id="3" name="Picture 10" descr="C:\Users\Steidlová\AppData\Local\Microsoft\Windows\Temporary Internet Files\Content.IE5\8UGQTKW3\MC9003472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9707" y="2060848"/>
            <a:ext cx="1368152" cy="1045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C:\Users\Steidlová\AppData\Local\Microsoft\Windows\Temporary Internet Files\Content.IE5\8UGQTKW3\MC9003511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851" y="3126981"/>
            <a:ext cx="51185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Steidlová\AppData\Local\Microsoft\Windows\Temporary Internet Files\Content.IE5\HA65VSVI\MC9004405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1" y="4869160"/>
            <a:ext cx="1396783" cy="986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07504" y="332656"/>
            <a:ext cx="892899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AT </a:t>
            </a:r>
            <a:r>
              <a:rPr lang="cs-CZ" sz="2800" dirty="0" smtClean="0"/>
              <a:t>6,00    </a:t>
            </a:r>
            <a:r>
              <a:rPr lang="cs-CZ" sz="2800" dirty="0"/>
              <a:t>I</a:t>
            </a:r>
            <a:r>
              <a:rPr lang="cs-CZ" sz="4000" dirty="0"/>
              <a:t>  _ _ _ _    _ _ _ _ _ _ </a:t>
            </a:r>
            <a:r>
              <a:rPr lang="cs-CZ" sz="4000" dirty="0" smtClean="0"/>
              <a:t>               </a:t>
            </a:r>
            <a:endParaRPr lang="cs-CZ" sz="4000" dirty="0"/>
          </a:p>
        </p:txBody>
      </p:sp>
      <p:pic>
        <p:nvPicPr>
          <p:cNvPr id="7" name="Picture 9" descr="C:\Users\Steidlová\AppData\Local\Microsoft\Windows\Temporary Internet Files\Content.IE5\HA65VSVI\MC90028562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9209" y="671958"/>
            <a:ext cx="1433684" cy="1037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5449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0"/>
            <a:ext cx="7756263" cy="980728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683568" y="1556792"/>
            <a:ext cx="7745505" cy="486916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I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get</a:t>
            </a:r>
            <a:r>
              <a:rPr lang="cs-CZ" sz="2800" dirty="0" smtClean="0">
                <a:solidFill>
                  <a:srgbClr val="FF0000"/>
                </a:solidFill>
              </a:rPr>
              <a:t> up </a:t>
            </a:r>
            <a:r>
              <a:rPr lang="cs-CZ" sz="2800" dirty="0" err="1" smtClean="0"/>
              <a:t>at</a:t>
            </a:r>
            <a:r>
              <a:rPr lang="cs-CZ" sz="2800" dirty="0" smtClean="0"/>
              <a:t> 6.30. 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have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breakfast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/>
              <a:t>at</a:t>
            </a:r>
            <a:r>
              <a:rPr lang="cs-CZ" sz="2800" dirty="0" smtClean="0"/>
              <a:t> 7,00.</a:t>
            </a:r>
          </a:p>
          <a:p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I </a:t>
            </a:r>
            <a:r>
              <a:rPr lang="cs-CZ" sz="2800" dirty="0" err="1" smtClean="0">
                <a:solidFill>
                  <a:srgbClr val="FF0000"/>
                </a:solidFill>
              </a:rPr>
              <a:t>brush</a:t>
            </a:r>
            <a:r>
              <a:rPr lang="cs-CZ" sz="2800" dirty="0" smtClean="0">
                <a:solidFill>
                  <a:srgbClr val="FF0000"/>
                </a:solidFill>
              </a:rPr>
              <a:t> my </a:t>
            </a:r>
            <a:r>
              <a:rPr lang="cs-CZ" sz="2800" dirty="0" err="1" smtClean="0">
                <a:solidFill>
                  <a:srgbClr val="FF0000"/>
                </a:solidFill>
              </a:rPr>
              <a:t>teeth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and </a:t>
            </a:r>
            <a:r>
              <a:rPr lang="cs-CZ" sz="2800" dirty="0" err="1" smtClean="0"/>
              <a:t>then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I go to </a:t>
            </a:r>
            <a:r>
              <a:rPr lang="cs-CZ" sz="2800" dirty="0" err="1" smtClean="0">
                <a:solidFill>
                  <a:srgbClr val="FF0000"/>
                </a:solidFill>
              </a:rPr>
              <a:t>school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Lessons</a:t>
            </a:r>
            <a:r>
              <a:rPr lang="cs-CZ" sz="2800" dirty="0" smtClean="0">
                <a:solidFill>
                  <a:srgbClr val="FF0000"/>
                </a:solidFill>
              </a:rPr>
              <a:t> start </a:t>
            </a:r>
            <a:r>
              <a:rPr lang="cs-CZ" sz="2800" dirty="0" err="1" smtClean="0"/>
              <a:t>at</a:t>
            </a:r>
            <a:r>
              <a:rPr lang="cs-CZ" sz="2800" dirty="0" smtClean="0"/>
              <a:t> 8,00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I </a:t>
            </a:r>
            <a:r>
              <a:rPr lang="cs-CZ" sz="2800" dirty="0" err="1" smtClean="0">
                <a:solidFill>
                  <a:srgbClr val="FF0000"/>
                </a:solidFill>
              </a:rPr>
              <a:t>have</a:t>
            </a:r>
            <a:r>
              <a:rPr lang="cs-CZ" sz="2800" dirty="0" smtClean="0">
                <a:solidFill>
                  <a:srgbClr val="FF0000"/>
                </a:solidFill>
              </a:rPr>
              <a:t> lunch </a:t>
            </a:r>
            <a:r>
              <a:rPr lang="cs-CZ" sz="2800" dirty="0" err="1" smtClean="0"/>
              <a:t>at</a:t>
            </a:r>
            <a:r>
              <a:rPr lang="cs-CZ" sz="2800" dirty="0" smtClean="0"/>
              <a:t> 12,30 and </a:t>
            </a:r>
            <a:r>
              <a:rPr lang="cs-CZ" sz="2800" dirty="0" err="1" smtClean="0"/>
              <a:t>then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I go </a:t>
            </a:r>
            <a:r>
              <a:rPr lang="cs-CZ" sz="2800" dirty="0" err="1" smtClean="0">
                <a:solidFill>
                  <a:srgbClr val="FF0000"/>
                </a:solidFill>
              </a:rPr>
              <a:t>home</a:t>
            </a:r>
            <a:r>
              <a:rPr lang="cs-CZ" sz="2800" dirty="0" smtClean="0">
                <a:solidFill>
                  <a:srgbClr val="FF0000"/>
                </a:solidFill>
              </a:rPr>
              <a:t>   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  </a:t>
            </a:r>
            <a:r>
              <a:rPr lang="cs-CZ" sz="2800" dirty="0" err="1" smtClean="0"/>
              <a:t>with</a:t>
            </a:r>
            <a:r>
              <a:rPr lang="cs-CZ" sz="2800" dirty="0" smtClean="0"/>
              <a:t> my </a:t>
            </a:r>
            <a:r>
              <a:rPr lang="cs-CZ" sz="2800" dirty="0" err="1" smtClean="0"/>
              <a:t>friends</a:t>
            </a:r>
            <a:r>
              <a:rPr lang="cs-CZ" sz="2800" dirty="0" smtClean="0"/>
              <a:t>. </a:t>
            </a:r>
          </a:p>
          <a:p>
            <a:r>
              <a:rPr lang="cs-CZ" sz="2800" dirty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I do my </a:t>
            </a:r>
            <a:r>
              <a:rPr lang="cs-CZ" sz="2800" dirty="0" err="1" smtClean="0">
                <a:solidFill>
                  <a:srgbClr val="FF0000"/>
                </a:solidFill>
              </a:rPr>
              <a:t>homework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 At 6,00 </a:t>
            </a:r>
            <a:r>
              <a:rPr lang="cs-CZ" sz="2800" dirty="0" smtClean="0">
                <a:solidFill>
                  <a:srgbClr val="FF0000"/>
                </a:solidFill>
              </a:rPr>
              <a:t>I </a:t>
            </a:r>
            <a:r>
              <a:rPr lang="cs-CZ" sz="2800" dirty="0" err="1" smtClean="0">
                <a:solidFill>
                  <a:srgbClr val="FF0000"/>
                </a:solidFill>
              </a:rPr>
              <a:t>have</a:t>
            </a:r>
            <a:r>
              <a:rPr lang="cs-CZ" sz="2800" dirty="0" smtClean="0">
                <a:solidFill>
                  <a:srgbClr val="FF0000"/>
                </a:solidFill>
              </a:rPr>
              <a:t> lunch 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 </a:t>
            </a:r>
            <a:r>
              <a:rPr lang="cs-CZ" sz="2800" dirty="0" err="1" smtClean="0"/>
              <a:t>After</a:t>
            </a:r>
            <a:r>
              <a:rPr lang="cs-CZ" sz="2800" dirty="0" smtClean="0"/>
              <a:t> </a:t>
            </a:r>
            <a:r>
              <a:rPr lang="cs-CZ" sz="2800" dirty="0" err="1" smtClean="0"/>
              <a:t>dinner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I </a:t>
            </a:r>
            <a:r>
              <a:rPr lang="cs-CZ" sz="2800" dirty="0" err="1" smtClean="0">
                <a:solidFill>
                  <a:srgbClr val="FF0000"/>
                </a:solidFill>
              </a:rPr>
              <a:t>watch</a:t>
            </a:r>
            <a:r>
              <a:rPr lang="cs-CZ" sz="2800" dirty="0" smtClean="0">
                <a:solidFill>
                  <a:srgbClr val="FF0000"/>
                </a:solidFill>
              </a:rPr>
              <a:t> TV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FF0000"/>
                </a:solidFill>
              </a:rPr>
              <a:t>I </a:t>
            </a:r>
            <a:r>
              <a:rPr lang="cs-CZ" sz="2800" dirty="0" err="1" smtClean="0">
                <a:solidFill>
                  <a:srgbClr val="FF0000"/>
                </a:solidFill>
              </a:rPr>
              <a:t>have</a:t>
            </a:r>
            <a:r>
              <a:rPr lang="cs-CZ" sz="2800" dirty="0" smtClean="0">
                <a:solidFill>
                  <a:srgbClr val="FF0000"/>
                </a:solidFill>
              </a:rPr>
              <a:t> a </a:t>
            </a:r>
            <a:r>
              <a:rPr lang="cs-CZ" sz="2800" dirty="0" err="1" smtClean="0">
                <a:solidFill>
                  <a:srgbClr val="FF0000"/>
                </a:solidFill>
              </a:rPr>
              <a:t>shower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and </a:t>
            </a:r>
            <a:r>
              <a:rPr lang="cs-CZ" sz="2800" dirty="0" err="1" smtClean="0"/>
              <a:t>at</a:t>
            </a:r>
            <a:r>
              <a:rPr lang="cs-CZ" sz="2800" dirty="0" smtClean="0"/>
              <a:t> 9,00 </a:t>
            </a:r>
            <a:r>
              <a:rPr lang="cs-CZ" sz="2800" dirty="0" smtClean="0">
                <a:solidFill>
                  <a:srgbClr val="FF0000"/>
                </a:solidFill>
              </a:rPr>
              <a:t>I go to </a:t>
            </a:r>
            <a:r>
              <a:rPr lang="cs-CZ" sz="2800" dirty="0" err="1" smtClean="0">
                <a:solidFill>
                  <a:srgbClr val="FF0000"/>
                </a:solidFill>
              </a:rPr>
              <a:t>sleep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5648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59912" y="980728"/>
            <a:ext cx="34321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Ilustrace: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- www.office.microsoft.com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4598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1585</TotalTime>
  <Words>340</Words>
  <Application>Microsoft Office PowerPoint</Application>
  <PresentationFormat>Předvádění na obrazovce (4:3)</PresentationFormat>
  <Paragraphs>84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Administrativní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MY DAY</vt:lpstr>
      <vt:lpstr>Prezentace aplikace PowerPoint</vt:lpstr>
      <vt:lpstr>Prezentace aplikace PowerPoint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Steidlová</dc:creator>
  <cp:lastModifiedBy>Steidlová</cp:lastModifiedBy>
  <cp:revision>20</cp:revision>
  <dcterms:created xsi:type="dcterms:W3CDTF">2012-04-24T08:36:40Z</dcterms:created>
  <dcterms:modified xsi:type="dcterms:W3CDTF">2012-06-03T12:57:11Z</dcterms:modified>
</cp:coreProperties>
</file>