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VY_32_INOVACE_18_PEOPLE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PEOPLE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7266ED-2030-4736-A7F8-1EB139942634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21E9A87-B9E9-4D16-BE77-76D469040C65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C0D3D4C-48C5-4409-92A7-3429B6EAB957}" type="presOf" srcId="{019433A1-1324-4DE1-9E6F-32B851095F74}" destId="{A3817367-F2BC-482F-8832-FA00B51DCCF3}" srcOrd="0" destOrd="0" presId="urn:microsoft.com/office/officeart/2005/8/layout/target3"/>
    <dgm:cxn modelId="{41F2B60F-AB8A-4CF4-A79A-78D2F78696BB}" type="presOf" srcId="{C73C7642-F245-4585-8F88-243F9FAEF6CA}" destId="{97289DF2-90F4-4EC2-A9FC-633B00BAB610}" srcOrd="0" destOrd="0" presId="urn:microsoft.com/office/officeart/2005/8/layout/target3"/>
    <dgm:cxn modelId="{BEE692E9-84BC-4EA2-92A6-28BD5157BB6E}" type="presOf" srcId="{019433A1-1324-4DE1-9E6F-32B851095F74}" destId="{E7297F21-D4FD-4A41-AE58-814D01A6B5E7}" srcOrd="1" destOrd="0" presId="urn:microsoft.com/office/officeart/2005/8/layout/target3"/>
    <dgm:cxn modelId="{FCF7AD3C-3C19-41DA-8A8E-D6175A86BB3C}" type="presOf" srcId="{DAEA276B-ECF9-46F6-A7D3-4693B2D32BC4}" destId="{F69A1436-182C-465B-AD7F-FE48E0C090C1}" srcOrd="1" destOrd="0" presId="urn:microsoft.com/office/officeart/2005/8/layout/target3"/>
    <dgm:cxn modelId="{A0C9F0FF-C563-4C4B-9713-C2EF8722C0EB}" type="presOf" srcId="{39F8B381-5807-488E-AC22-73DD4140ED4A}" destId="{71045F8C-00FA-488E-A7BD-E2E6753D979D}" srcOrd="0" destOrd="0" presId="urn:microsoft.com/office/officeart/2005/8/layout/target3"/>
    <dgm:cxn modelId="{13BE51F2-653D-4024-AB1C-FD7EAD3A11F6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65FB6C9-47CC-4546-8126-914A2D939C33}" type="presOf" srcId="{445C7998-7549-48B0-BD68-D4F0167F02E5}" destId="{4D19AB04-24FA-40C2-B203-52AE3D15E171}" srcOrd="1" destOrd="0" presId="urn:microsoft.com/office/officeart/2005/8/layout/target3"/>
    <dgm:cxn modelId="{19EA7F55-23A2-4D43-A53A-697B0A984D56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236DE66-ACAA-4AB3-8835-65E9A7A4247A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D7366DE-C7F7-49A3-AE32-D8AFF7A9869A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CF6BEA4-F4BF-4361-942A-9BC21C417C81}" type="presOf" srcId="{EBC41103-E2E5-4D48-9B4B-425520D3D098}" destId="{50C2F88D-8688-44C2-A854-691F34009D3B}" srcOrd="0" destOrd="0" presId="urn:microsoft.com/office/officeart/2005/8/layout/target3"/>
    <dgm:cxn modelId="{AA1AA628-91BD-468B-86FB-A366CEB6ACE5}" type="presParOf" srcId="{71045F8C-00FA-488E-A7BD-E2E6753D979D}" destId="{3577EC6B-C980-4F34-8C69-4365E7B8FC8C}" srcOrd="0" destOrd="0" presId="urn:microsoft.com/office/officeart/2005/8/layout/target3"/>
    <dgm:cxn modelId="{BE765BA7-AFF8-4E10-B0FB-D0EB21D598B6}" type="presParOf" srcId="{71045F8C-00FA-488E-A7BD-E2E6753D979D}" destId="{6940EB87-DC1D-4BC3-9408-9AC2E1FFC039}" srcOrd="1" destOrd="0" presId="urn:microsoft.com/office/officeart/2005/8/layout/target3"/>
    <dgm:cxn modelId="{435CBD64-0300-4C1D-8326-2FEC439FC98F}" type="presParOf" srcId="{71045F8C-00FA-488E-A7BD-E2E6753D979D}" destId="{BC35EE03-4121-4EF9-923D-7CB6D30D358D}" srcOrd="2" destOrd="0" presId="urn:microsoft.com/office/officeart/2005/8/layout/target3"/>
    <dgm:cxn modelId="{17C497EB-4F70-4F82-B7B2-CA8D18A3D6D6}" type="presParOf" srcId="{71045F8C-00FA-488E-A7BD-E2E6753D979D}" destId="{C95EEA27-3CBF-4645-A92D-9D8AF5C1CBFC}" srcOrd="3" destOrd="0" presId="urn:microsoft.com/office/officeart/2005/8/layout/target3"/>
    <dgm:cxn modelId="{67ABC4E7-511E-4331-97A1-F6EA860C2D7C}" type="presParOf" srcId="{71045F8C-00FA-488E-A7BD-E2E6753D979D}" destId="{851BB866-B6AE-4566-893F-4C635BA974FC}" srcOrd="4" destOrd="0" presId="urn:microsoft.com/office/officeart/2005/8/layout/target3"/>
    <dgm:cxn modelId="{070F9E0E-87AD-488F-9E4F-EBF08EF64C43}" type="presParOf" srcId="{71045F8C-00FA-488E-A7BD-E2E6753D979D}" destId="{643EA938-EDE0-4533-ACCC-D2BD6F3A527C}" srcOrd="5" destOrd="0" presId="urn:microsoft.com/office/officeart/2005/8/layout/target3"/>
    <dgm:cxn modelId="{D4A921C5-E91E-4F2D-8C7F-6624FDBA1B6F}" type="presParOf" srcId="{71045F8C-00FA-488E-A7BD-E2E6753D979D}" destId="{92F31B18-D66D-4CC7-89B9-378928DE877D}" srcOrd="6" destOrd="0" presId="urn:microsoft.com/office/officeart/2005/8/layout/target3"/>
    <dgm:cxn modelId="{46B84D54-FD2E-4F04-8ED7-F045376A2D1A}" type="presParOf" srcId="{71045F8C-00FA-488E-A7BD-E2E6753D979D}" destId="{902074E1-B931-4618-97F1-FADBE82E9C3C}" srcOrd="7" destOrd="0" presId="urn:microsoft.com/office/officeart/2005/8/layout/target3"/>
    <dgm:cxn modelId="{2E70436F-32FA-4B53-9AE8-EBFA9A6ADF49}" type="presParOf" srcId="{71045F8C-00FA-488E-A7BD-E2E6753D979D}" destId="{A3817367-F2BC-482F-8832-FA00B51DCCF3}" srcOrd="8" destOrd="0" presId="urn:microsoft.com/office/officeart/2005/8/layout/target3"/>
    <dgm:cxn modelId="{021DD880-FD16-4DF2-A707-1FA32CF73B11}" type="presParOf" srcId="{71045F8C-00FA-488E-A7BD-E2E6753D979D}" destId="{626ABFF6-56C8-4386-B662-68EC364EED9D}" srcOrd="9" destOrd="0" presId="urn:microsoft.com/office/officeart/2005/8/layout/target3"/>
    <dgm:cxn modelId="{98F0FFDD-1340-47B8-A0ED-855C449520D2}" type="presParOf" srcId="{71045F8C-00FA-488E-A7BD-E2E6753D979D}" destId="{6DB11F1C-D028-4800-9625-6611CA9DE6D4}" srcOrd="10" destOrd="0" presId="urn:microsoft.com/office/officeart/2005/8/layout/target3"/>
    <dgm:cxn modelId="{B7ED6762-4D23-492D-9FAC-523EA7573AC9}" type="presParOf" srcId="{71045F8C-00FA-488E-A7BD-E2E6753D979D}" destId="{CDED6FE3-AD8F-4ACC-B6B8-710EDDD97598}" srcOrd="11" destOrd="0" presId="urn:microsoft.com/office/officeart/2005/8/layout/target3"/>
    <dgm:cxn modelId="{6F33A884-065E-4E5E-B0D6-5AE2EC37C1EC}" type="presParOf" srcId="{71045F8C-00FA-488E-A7BD-E2E6753D979D}" destId="{397AC6D7-84A6-4150-958F-83C92D9ACF38}" srcOrd="12" destOrd="0" presId="urn:microsoft.com/office/officeart/2005/8/layout/target3"/>
    <dgm:cxn modelId="{EBE22153-0B63-4414-B47C-A988ADE91081}" type="presParOf" srcId="{71045F8C-00FA-488E-A7BD-E2E6753D979D}" destId="{D7419528-33A6-416D-9E64-B3F7915C5149}" srcOrd="13" destOrd="0" presId="urn:microsoft.com/office/officeart/2005/8/layout/target3"/>
    <dgm:cxn modelId="{EFBE76EC-A3BE-4E42-B3B2-99AFEF8F92A7}" type="presParOf" srcId="{71045F8C-00FA-488E-A7BD-E2E6753D979D}" destId="{97289DF2-90F4-4EC2-A9FC-633B00BAB610}" srcOrd="14" destOrd="0" presId="urn:microsoft.com/office/officeart/2005/8/layout/target3"/>
    <dgm:cxn modelId="{9DE09256-A734-432D-9C14-71ECAE551EF9}" type="presParOf" srcId="{71045F8C-00FA-488E-A7BD-E2E6753D979D}" destId="{234EBA9D-95B4-4C20-A84E-6F65F1085DC6}" srcOrd="15" destOrd="0" presId="urn:microsoft.com/office/officeart/2005/8/layout/target3"/>
    <dgm:cxn modelId="{67B7854E-BCC1-440E-AA10-B54CF79ECCEB}" type="presParOf" srcId="{71045F8C-00FA-488E-A7BD-E2E6753D979D}" destId="{12255512-213F-41DF-90A6-8B4CD74A2B52}" srcOrd="16" destOrd="0" presId="urn:microsoft.com/office/officeart/2005/8/layout/target3"/>
    <dgm:cxn modelId="{7FA18286-B696-4490-82D8-294A18465678}" type="presParOf" srcId="{71045F8C-00FA-488E-A7BD-E2E6753D979D}" destId="{50C2F88D-8688-44C2-A854-691F34009D3B}" srcOrd="17" destOrd="0" presId="urn:microsoft.com/office/officeart/2005/8/layout/target3"/>
    <dgm:cxn modelId="{C98B8DC2-E1E2-4895-B8AF-54F6E8C5A2C0}" type="presParOf" srcId="{71045F8C-00FA-488E-A7BD-E2E6753D979D}" destId="{4D19AB04-24FA-40C2-B203-52AE3D15E171}" srcOrd="18" destOrd="0" presId="urn:microsoft.com/office/officeart/2005/8/layout/target3"/>
    <dgm:cxn modelId="{983E8D6B-3D52-46AD-8FDD-4C19AB881A98}" type="presParOf" srcId="{71045F8C-00FA-488E-A7BD-E2E6753D979D}" destId="{832BF48F-0145-4429-9E02-8FCA946CCE9E}" srcOrd="19" destOrd="0" presId="urn:microsoft.com/office/officeart/2005/8/layout/target3"/>
    <dgm:cxn modelId="{F751F328-003D-49BC-9D48-22AA075FD1C8}" type="presParOf" srcId="{71045F8C-00FA-488E-A7BD-E2E6753D979D}" destId="{E7297F21-D4FD-4A41-AE58-814D01A6B5E7}" srcOrd="20" destOrd="0" presId="urn:microsoft.com/office/officeart/2005/8/layout/target3"/>
    <dgm:cxn modelId="{C6DBADE1-A61E-4ED9-B0F2-E44BBE257403}" type="presParOf" srcId="{71045F8C-00FA-488E-A7BD-E2E6753D979D}" destId="{F69A1436-182C-465B-AD7F-FE48E0C090C1}" srcOrd="21" destOrd="0" presId="urn:microsoft.com/office/officeart/2005/8/layout/target3"/>
    <dgm:cxn modelId="{0C8F28C5-0697-4921-A63A-CAB0375E642E}" type="presParOf" srcId="{71045F8C-00FA-488E-A7BD-E2E6753D979D}" destId="{AA41A67C-3D3F-4AE9-9E0F-5D7F7BB2E741}" srcOrd="22" destOrd="0" presId="urn:microsoft.com/office/officeart/2005/8/layout/target3"/>
    <dgm:cxn modelId="{6DFFA304-7113-45E6-ADCE-BF6C1EAB3C8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VY_32_INOVACE_18_PEOPLE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PEOPLE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852655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17126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1143000"/>
            <a:ext cx="7643192" cy="6298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25932099"/>
              </p:ext>
            </p:extLst>
          </p:nvPr>
        </p:nvGraphicFramePr>
        <p:xfrm>
          <a:off x="1331640" y="1988838"/>
          <a:ext cx="6600056" cy="41764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0521"/>
                <a:gridCol w="3559535"/>
              </a:tblGrid>
              <a:tr h="6459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64593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645937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1592719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 zásoba – přídavná jména používaná při popisu lidí, protiklady</a:t>
                      </a:r>
                      <a:endParaRPr lang="cs-CZ" dirty="0"/>
                    </a:p>
                  </a:txBody>
                  <a:tcPr/>
                </a:tc>
              </a:tr>
              <a:tr h="64593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8755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PEOPLE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describing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283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teidlová\AppData\Local\Microsoft\Windows\Temporary Internet Files\Content.IE5\YS23119S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3083" y="1268760"/>
            <a:ext cx="2653533" cy="515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0152" y="5229200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</a:t>
            </a:r>
            <a:r>
              <a:rPr lang="cs-CZ" sz="4000" dirty="0" err="1" smtClean="0"/>
              <a:t>He´s</a:t>
            </a:r>
            <a:r>
              <a:rPr lang="cs-CZ" sz="4000" dirty="0" smtClean="0"/>
              <a:t>  </a:t>
            </a:r>
            <a:r>
              <a:rPr lang="cs-CZ" sz="4000" dirty="0" err="1" smtClean="0">
                <a:solidFill>
                  <a:srgbClr val="002060"/>
                </a:solidFill>
              </a:rPr>
              <a:t>tall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5229200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He´s</a:t>
            </a:r>
            <a:r>
              <a:rPr lang="cs-CZ" sz="4000" dirty="0" smtClean="0"/>
              <a:t>  </a:t>
            </a:r>
            <a:r>
              <a:rPr lang="cs-CZ" sz="4000" dirty="0" err="1" smtClean="0">
                <a:solidFill>
                  <a:srgbClr val="002060"/>
                </a:solidFill>
              </a:rPr>
              <a:t>short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096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Steidlová\AppData\Local\Microsoft\Windows\Temporary Internet Files\Content.IE5\YS23119S\MC9004301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97023"/>
            <a:ext cx="1759827" cy="291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Steidlová\AppData\Local\Microsoft\Windows\Temporary Internet Files\Content.IE5\8UGQTKW3\MC900332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3555" y="1916832"/>
            <a:ext cx="252911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797152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She´s</a:t>
            </a:r>
            <a:r>
              <a:rPr lang="cs-CZ" sz="4000" dirty="0" smtClean="0"/>
              <a:t>  </a:t>
            </a:r>
            <a:r>
              <a:rPr lang="cs-CZ" sz="4000" dirty="0" err="1" smtClean="0">
                <a:solidFill>
                  <a:srgbClr val="002060"/>
                </a:solidFill>
              </a:rPr>
              <a:t>slim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4797152"/>
            <a:ext cx="2843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She´s</a:t>
            </a:r>
            <a:r>
              <a:rPr lang="cs-CZ" sz="4000" dirty="0" smtClean="0"/>
              <a:t>  </a:t>
            </a:r>
            <a:r>
              <a:rPr lang="cs-CZ" sz="4000" dirty="0" smtClean="0">
                <a:solidFill>
                  <a:srgbClr val="002060"/>
                </a:solidFill>
              </a:rPr>
              <a:t>fat.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05266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01Z1N5BU\MC900415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626" y="689248"/>
            <a:ext cx="3593699" cy="469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0626" y="4876056"/>
            <a:ext cx="44853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She´s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long </a:t>
            </a:r>
            <a:r>
              <a:rPr lang="cs-CZ" sz="3600" dirty="0" err="1" smtClean="0">
                <a:solidFill>
                  <a:srgbClr val="002060"/>
                </a:solidFill>
              </a:rPr>
              <a:t>hair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She´s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002060"/>
                </a:solidFill>
              </a:rPr>
              <a:t>dark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 err="1" smtClean="0">
                <a:solidFill>
                  <a:srgbClr val="002060"/>
                </a:solidFill>
              </a:rPr>
              <a:t>hair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35607" y="5453719"/>
            <a:ext cx="43083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He´s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002060"/>
                </a:solidFill>
              </a:rPr>
              <a:t>short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 err="1" smtClean="0">
                <a:solidFill>
                  <a:srgbClr val="002060"/>
                </a:solidFill>
              </a:rPr>
              <a:t>hair</a:t>
            </a:r>
            <a:r>
              <a:rPr lang="cs-CZ" sz="3600" dirty="0" smtClean="0"/>
              <a:t>. </a:t>
            </a:r>
            <a:r>
              <a:rPr lang="cs-CZ" sz="3600" dirty="0" err="1" smtClean="0"/>
              <a:t>He´s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fair </a:t>
            </a:r>
            <a:r>
              <a:rPr lang="cs-CZ" sz="3600" dirty="0" err="1" smtClean="0">
                <a:solidFill>
                  <a:srgbClr val="002060"/>
                </a:solidFill>
              </a:rPr>
              <a:t>hair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1030" name="Picture 6" descr="C:\Users\Steidlová\AppData\Local\Microsoft\Windows\Temporary Internet Files\Content.IE5\AGCWFOUZ\MC900440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5365" y="1121295"/>
            <a:ext cx="3028061" cy="4332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teidlová\AppData\Local\Microsoft\Windows\Temporary Internet Files\Content.IE5\01Z1N5BU\MC900440370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3067" y="9807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861048"/>
            <a:ext cx="2366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He´s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2060"/>
                </a:solidFill>
              </a:rPr>
              <a:t>bald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014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Steidlová\AppData\Local\Microsoft\Windows\Temporary Internet Files\Content.IE5\AGCWFOUZ\MC900440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39" y="1196752"/>
            <a:ext cx="3375375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5157192"/>
            <a:ext cx="43921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She´s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glasses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2055" name="Picture 7" descr="C:\Users\Steidlová\AppData\Local\Microsoft\Windows\Temporary Internet Files\Content.IE5\7BV82DIL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169" y="1556792"/>
            <a:ext cx="3851920" cy="25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1" y="4653136"/>
            <a:ext cx="5746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She´s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blue </a:t>
            </a:r>
            <a:r>
              <a:rPr lang="cs-CZ" sz="4000" dirty="0" err="1" smtClean="0">
                <a:solidFill>
                  <a:srgbClr val="002060"/>
                </a:solidFill>
              </a:rPr>
              <a:t>eyes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709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20FQ4OY6\MC900429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127" y="1268760"/>
            <a:ext cx="2528450" cy="267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eidlová\AppData\Local\Microsoft\Windows\Temporary Internet Files\Content.IE5\20FQ4OY6\MC9004324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0289" y="1700808"/>
            <a:ext cx="2623358" cy="336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4273932"/>
            <a:ext cx="60581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He´s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a </a:t>
            </a:r>
            <a:r>
              <a:rPr lang="cs-CZ" sz="4000" dirty="0" err="1" smtClean="0">
                <a:solidFill>
                  <a:srgbClr val="002060"/>
                </a:solidFill>
              </a:rPr>
              <a:t>moustache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4981818"/>
            <a:ext cx="4537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He´s</a:t>
            </a:r>
            <a:r>
              <a:rPr lang="cs-CZ" sz="4000" dirty="0" smtClean="0"/>
              <a:t> </a:t>
            </a:r>
            <a:r>
              <a:rPr lang="cs-CZ" sz="4000" dirty="0" err="1" smtClean="0"/>
              <a:t>got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a </a:t>
            </a:r>
            <a:r>
              <a:rPr lang="cs-CZ" sz="4000" dirty="0" err="1" smtClean="0">
                <a:solidFill>
                  <a:srgbClr val="002060"/>
                </a:solidFill>
              </a:rPr>
              <a:t>beard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996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VHODNÉ SLOVESO </a:t>
            </a:r>
            <a:br>
              <a:rPr lang="cs-CZ" dirty="0" smtClean="0"/>
            </a:br>
            <a:r>
              <a:rPr lang="cs-CZ" dirty="0" smtClean="0"/>
              <a:t>(TO BE, TO HAVE GOT)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mum</a:t>
            </a:r>
            <a:r>
              <a:rPr lang="cs-CZ" sz="3600" dirty="0" smtClean="0"/>
              <a:t>  ___________   </a:t>
            </a:r>
            <a:r>
              <a:rPr lang="cs-CZ" sz="3600" dirty="0" err="1" smtClean="0"/>
              <a:t>short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___________  long, </a:t>
            </a:r>
            <a:r>
              <a:rPr lang="cs-CZ" sz="3600" dirty="0" err="1" smtClean="0"/>
              <a:t>blonde</a:t>
            </a:r>
            <a:r>
              <a:rPr lang="cs-CZ" sz="3600" dirty="0" smtClean="0"/>
              <a:t> </a:t>
            </a:r>
            <a:r>
              <a:rPr lang="cs-CZ" sz="3600" dirty="0" err="1" smtClean="0"/>
              <a:t>hair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You</a:t>
            </a:r>
            <a:r>
              <a:rPr lang="cs-CZ" sz="3600" dirty="0" smtClean="0"/>
              <a:t> _________  </a:t>
            </a:r>
            <a:r>
              <a:rPr lang="cs-CZ" sz="3600" dirty="0" err="1" smtClean="0"/>
              <a:t>slim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__________  a </a:t>
            </a:r>
            <a:r>
              <a:rPr lang="cs-CZ" sz="3600" dirty="0" err="1" smtClean="0"/>
              <a:t>beard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____________ </a:t>
            </a:r>
            <a:r>
              <a:rPr lang="cs-CZ" sz="3600" dirty="0" err="1" smtClean="0"/>
              <a:t>glasses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My </a:t>
            </a:r>
            <a:r>
              <a:rPr lang="cs-CZ" sz="3600" dirty="0" err="1" smtClean="0"/>
              <a:t>friend</a:t>
            </a:r>
            <a:r>
              <a:rPr lang="cs-CZ" sz="3600" dirty="0" smtClean="0"/>
              <a:t>  _________  green </a:t>
            </a:r>
            <a:r>
              <a:rPr lang="cs-CZ" sz="3600" dirty="0" err="1" smtClean="0"/>
              <a:t>eyes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2039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mum</a:t>
            </a:r>
            <a:r>
              <a:rPr lang="cs-CZ" sz="3600" dirty="0" smtClean="0"/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is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 </a:t>
            </a:r>
            <a:r>
              <a:rPr lang="cs-CZ" sz="3600" dirty="0" err="1" smtClean="0"/>
              <a:t>short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>
                <a:solidFill>
                  <a:srgbClr val="FF0000"/>
                </a:solidFill>
              </a:rPr>
              <a:t>have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got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long, </a:t>
            </a:r>
            <a:r>
              <a:rPr lang="cs-CZ" sz="3600" dirty="0" err="1" smtClean="0"/>
              <a:t>blonde</a:t>
            </a:r>
            <a:r>
              <a:rPr lang="cs-CZ" sz="3600" dirty="0" smtClean="0"/>
              <a:t> </a:t>
            </a:r>
            <a:r>
              <a:rPr lang="cs-CZ" sz="3600" dirty="0" err="1" smtClean="0"/>
              <a:t>hair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You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are</a:t>
            </a:r>
            <a:r>
              <a:rPr lang="cs-CZ" sz="3600" dirty="0" smtClean="0"/>
              <a:t> </a:t>
            </a:r>
            <a:r>
              <a:rPr lang="cs-CZ" sz="3600" dirty="0" err="1" smtClean="0"/>
              <a:t>slim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</a:t>
            </a:r>
            <a:r>
              <a:rPr lang="cs-CZ" sz="3600" dirty="0" smtClean="0">
                <a:solidFill>
                  <a:srgbClr val="FF0000"/>
                </a:solidFill>
              </a:rPr>
              <a:t>has </a:t>
            </a:r>
            <a:r>
              <a:rPr lang="cs-CZ" sz="3600" dirty="0" err="1" smtClean="0">
                <a:solidFill>
                  <a:srgbClr val="FF0000"/>
                </a:solidFill>
              </a:rPr>
              <a:t>got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smtClean="0"/>
              <a:t>a </a:t>
            </a:r>
            <a:r>
              <a:rPr lang="cs-CZ" sz="3600" dirty="0" err="1" smtClean="0"/>
              <a:t>beard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have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got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glasses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My </a:t>
            </a:r>
            <a:r>
              <a:rPr lang="cs-CZ" sz="3600" dirty="0" err="1" smtClean="0"/>
              <a:t>friend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has </a:t>
            </a:r>
            <a:r>
              <a:rPr lang="cs-CZ" sz="3600" dirty="0" err="1" smtClean="0">
                <a:solidFill>
                  <a:srgbClr val="FF0000"/>
                </a:solidFill>
              </a:rPr>
              <a:t>got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smtClean="0"/>
              <a:t>green </a:t>
            </a:r>
            <a:r>
              <a:rPr lang="cs-CZ" sz="3600" dirty="0" err="1" smtClean="0"/>
              <a:t>eyes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0882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teidlová\AppData\Local\Microsoft\Windows\Temporary Internet Files\Content.IE5\20FQ4OY6\MC9004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483" y="1268760"/>
            <a:ext cx="2740349" cy="275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teidlová\AppData\Local\Microsoft\Windows\Temporary Internet Files\Content.IE5\01Z1N5BU\MP900422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651" y="1527342"/>
            <a:ext cx="1803465" cy="270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8748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NAPIŠ ČÍSLO OBRÁZKU, KE KTERÉMU VĚTA PATŘÍ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000388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91660" y="4028139"/>
            <a:ext cx="640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3789040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pic>
        <p:nvPicPr>
          <p:cNvPr id="4105" name="Picture 9" descr="C:\Users\Steidlová\AppData\Local\Microsoft\Windows\Temporary Internet Files\Content.IE5\AGCWFOUZ\MC90040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35639"/>
            <a:ext cx="1974209" cy="28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4462054"/>
            <a:ext cx="8892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glasses</a:t>
            </a:r>
            <a:r>
              <a:rPr lang="cs-CZ" sz="2800" dirty="0" smtClean="0"/>
              <a:t>.        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hair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fair </a:t>
            </a:r>
            <a:r>
              <a:rPr lang="cs-CZ" sz="2800" dirty="0" err="1" smtClean="0"/>
              <a:t>hair</a:t>
            </a:r>
            <a:r>
              <a:rPr lang="cs-CZ" sz="2800" dirty="0" smtClean="0"/>
              <a:t>.     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beard</a:t>
            </a:r>
            <a:r>
              <a:rPr lang="cs-CZ" sz="2800" dirty="0" smtClean="0"/>
              <a:t>.               </a:t>
            </a:r>
          </a:p>
          <a:p>
            <a:r>
              <a:rPr lang="cs-CZ" sz="2800" dirty="0" err="1" smtClean="0"/>
              <a:t>He´s</a:t>
            </a:r>
            <a:r>
              <a:rPr lang="cs-CZ" sz="2800" dirty="0" smtClean="0"/>
              <a:t>  </a:t>
            </a:r>
            <a:r>
              <a:rPr lang="cs-CZ" sz="2800" dirty="0" err="1" smtClean="0"/>
              <a:t>tall</a:t>
            </a:r>
            <a:r>
              <a:rPr lang="cs-CZ" sz="2800" dirty="0" smtClean="0"/>
              <a:t>.                     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blue </a:t>
            </a:r>
            <a:r>
              <a:rPr lang="cs-CZ" sz="2800" dirty="0" err="1" smtClean="0"/>
              <a:t>eyes</a:t>
            </a:r>
            <a:r>
              <a:rPr lang="cs-CZ" sz="2800" dirty="0" smtClean="0"/>
              <a:t>.                   </a:t>
            </a:r>
          </a:p>
          <a:p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long </a:t>
            </a:r>
            <a:r>
              <a:rPr lang="cs-CZ" sz="2800" dirty="0" err="1" smtClean="0"/>
              <a:t>hair</a:t>
            </a:r>
            <a:r>
              <a:rPr lang="cs-CZ" sz="2800" dirty="0" smtClean="0"/>
              <a:t>.                   </a:t>
            </a:r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slim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3354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teidlová\AppData\Local\Microsoft\Windows\Temporary Internet Files\Content.IE5\20FQ4OY6\MC9004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483" y="1268760"/>
            <a:ext cx="2740349" cy="275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teidlová\AppData\Local\Microsoft\Windows\Temporary Internet Files\Content.IE5\01Z1N5BU\MP900422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651" y="1527342"/>
            <a:ext cx="1803465" cy="270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ŘEŠENÍ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000388"/>
            <a:ext cx="418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91660" y="4028139"/>
            <a:ext cx="640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37890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pic>
        <p:nvPicPr>
          <p:cNvPr id="4105" name="Picture 9" descr="C:\Users\Steidlová\AppData\Local\Microsoft\Windows\Temporary Internet Files\Content.IE5\AGCWFOUZ\MC90040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35639"/>
            <a:ext cx="1974209" cy="28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4462054"/>
            <a:ext cx="8892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glasses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/>
              <a:t>   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hair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1,3</a:t>
            </a:r>
          </a:p>
          <a:p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fair </a:t>
            </a:r>
            <a:r>
              <a:rPr lang="cs-CZ" sz="2800" dirty="0" err="1" smtClean="0"/>
              <a:t>hair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/>
              <a:t>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beard</a:t>
            </a:r>
            <a:r>
              <a:rPr lang="cs-CZ" sz="2800" dirty="0" smtClean="0"/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3 </a:t>
            </a:r>
          </a:p>
          <a:p>
            <a:r>
              <a:rPr lang="cs-CZ" sz="2800" dirty="0" err="1" smtClean="0"/>
              <a:t>He´s</a:t>
            </a:r>
            <a:r>
              <a:rPr lang="cs-CZ" sz="2800" dirty="0" smtClean="0"/>
              <a:t>  </a:t>
            </a:r>
            <a:r>
              <a:rPr lang="cs-CZ" sz="2800" dirty="0" err="1" smtClean="0"/>
              <a:t>tall</a:t>
            </a:r>
            <a:r>
              <a:rPr lang="cs-CZ" sz="2800" dirty="0" smtClean="0"/>
              <a:t>.   </a:t>
            </a:r>
            <a:r>
              <a:rPr lang="cs-CZ" sz="2800" dirty="0" smtClean="0">
                <a:solidFill>
                  <a:srgbClr val="FF0000"/>
                </a:solidFill>
              </a:rPr>
              <a:t>1   </a:t>
            </a:r>
            <a:r>
              <a:rPr lang="cs-CZ" sz="2800" dirty="0" smtClean="0"/>
              <a:t>                            </a:t>
            </a:r>
            <a:r>
              <a:rPr lang="cs-CZ" sz="2800" dirty="0" err="1" smtClean="0"/>
              <a:t>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blue </a:t>
            </a:r>
            <a:r>
              <a:rPr lang="cs-CZ" sz="2800" dirty="0" err="1" smtClean="0"/>
              <a:t>eyes</a:t>
            </a:r>
            <a:r>
              <a:rPr lang="cs-CZ" sz="2800" dirty="0" smtClean="0"/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 1</a:t>
            </a:r>
            <a:r>
              <a:rPr lang="cs-CZ" sz="2800" dirty="0" smtClean="0"/>
              <a:t>                 </a:t>
            </a:r>
          </a:p>
          <a:p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long </a:t>
            </a:r>
            <a:r>
              <a:rPr lang="cs-CZ" sz="2800" dirty="0" err="1" smtClean="0"/>
              <a:t>hair</a:t>
            </a:r>
            <a:r>
              <a:rPr lang="cs-CZ" sz="2800" dirty="0" smtClean="0"/>
              <a:t>.  </a:t>
            </a:r>
            <a:r>
              <a:rPr lang="cs-CZ" sz="2800" dirty="0" smtClean="0">
                <a:solidFill>
                  <a:srgbClr val="FF0000"/>
                </a:solidFill>
              </a:rPr>
              <a:t>2 </a:t>
            </a:r>
            <a:r>
              <a:rPr lang="cs-CZ" sz="2800" dirty="0" smtClean="0"/>
              <a:t>              </a:t>
            </a:r>
            <a:r>
              <a:rPr lang="cs-CZ" sz="2800" dirty="0" err="1" smtClean="0"/>
              <a:t>She´s</a:t>
            </a:r>
            <a:r>
              <a:rPr lang="cs-CZ" sz="2800" dirty="0" smtClean="0"/>
              <a:t> </a:t>
            </a:r>
            <a:r>
              <a:rPr lang="cs-CZ" sz="2800" dirty="0" err="1" smtClean="0"/>
              <a:t>slim</a:t>
            </a:r>
            <a:r>
              <a:rPr lang="cs-CZ" sz="2800" dirty="0" smtClean="0"/>
              <a:t>.   </a:t>
            </a:r>
            <a:r>
              <a:rPr lang="cs-CZ" sz="2800" dirty="0" smtClean="0">
                <a:solidFill>
                  <a:srgbClr val="FF0000"/>
                </a:solidFill>
              </a:rPr>
              <a:t>2 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6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198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1104</TotalTime>
  <Words>308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Snímek 1</vt:lpstr>
      <vt:lpstr>Anotace</vt:lpstr>
      <vt:lpstr>PEOPLE</vt:lpstr>
      <vt:lpstr>Snímek 4</vt:lpstr>
      <vt:lpstr>Snímek 5</vt:lpstr>
      <vt:lpstr>Snímek 6</vt:lpstr>
      <vt:lpstr>Snímek 7</vt:lpstr>
      <vt:lpstr>Snímek 8</vt:lpstr>
      <vt:lpstr>DOPLŇ VHODNÉ SLOVESO  (TO BE, TO HAVE GOT)</vt:lpstr>
      <vt:lpstr>ŘEŠENÍ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HP</cp:lastModifiedBy>
  <cp:revision>19</cp:revision>
  <dcterms:created xsi:type="dcterms:W3CDTF">2012-05-10T16:36:15Z</dcterms:created>
  <dcterms:modified xsi:type="dcterms:W3CDTF">2012-08-11T17:38:56Z</dcterms:modified>
</cp:coreProperties>
</file>