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3" r:id="rId2"/>
    <p:sldId id="264" r:id="rId3"/>
    <p:sldId id="258" r:id="rId4"/>
    <p:sldId id="260" r:id="rId5"/>
    <p:sldId id="257" r:id="rId6"/>
    <p:sldId id="256" r:id="rId7"/>
    <p:sldId id="262" r:id="rId8"/>
    <p:sldId id="259" r:id="rId9"/>
    <p:sldId id="261" r:id="rId10"/>
    <p:sldId id="266" r:id="rId11"/>
    <p:sldId id="267" r:id="rId12"/>
    <p:sldId id="268" r:id="rId13"/>
    <p:sldId id="265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1FECB4D8-DB02-4DC6-A0A2-4F2EBAE1DC90}" styleName="Střední styl 1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3">
              <a:tint val="20000"/>
            </a:schemeClr>
          </a:solidFill>
        </a:fill>
      </a:tcStyle>
    </a:band1H>
    <a:band1V>
      <a:tcStyle>
        <a:tcBdr/>
        <a:fill>
          <a:solidFill>
            <a:schemeClr val="accent3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Row>
  </a:tblStyle>
  <a:tblStyle styleId="{F2DE63D5-997A-4646-A377-4702673A728D}" styleName="Světlý styl 2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</a:tcStyle>
    </a:band1H>
    <a:band1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1V>
    <a:band2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3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 Mgr. Vendula </a:t>
          </a:r>
          <a:r>
            <a:rPr lang="cs-CZ" dirty="0" err="1" smtClean="0"/>
            <a:t>Steidlová</a:t>
          </a:r>
          <a:r>
            <a:rPr lang="cs-CZ" dirty="0" smtClean="0"/>
            <a:t>  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VY_32_INOVACE_19_PŘÍTOMNÝ  ČAS PRŮBĚHOVÝ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 PŘÍTOMNÝ ČAS PRŮBĚHOVÝ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ANGLICKÝ JAZYK 5. ročník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 custLinFactNeighborX="0" custLinFactNeighborY="0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5700D4F-8C93-44ED-B7CD-E8E5AD71AFF2}" type="presOf" srcId="{EBC41103-E2E5-4D48-9B4B-425520D3D098}" destId="{50C2F88D-8688-44C2-A854-691F34009D3B}" srcOrd="0" destOrd="0" presId="urn:microsoft.com/office/officeart/2005/8/layout/target3"/>
    <dgm:cxn modelId="{25C9E2B1-6108-4914-8167-8C610EB34D09}" type="presOf" srcId="{FBBFC3EA-9D9D-4F3A-BEA6-9C2C0E46BF20}" destId="{832BF48F-0145-4429-9E02-8FCA946CCE9E}" srcOrd="1" destOrd="0" presId="urn:microsoft.com/office/officeart/2005/8/layout/target3"/>
    <dgm:cxn modelId="{EC151109-7000-4B69-8B96-DF112A30696D}" type="presOf" srcId="{C73C7642-F245-4585-8F88-243F9FAEF6CA}" destId="{97289DF2-90F4-4EC2-A9FC-633B00BAB610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579E74EB-2E4E-4DB0-B2AC-3BFA1A68C438}" type="presOf" srcId="{445C7998-7549-48B0-BD68-D4F0167F02E5}" destId="{BC35EE03-4121-4EF9-923D-7CB6D30D358D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D301B05E-0A2F-448A-9D2A-2F6B29D04EBD}" type="presOf" srcId="{39F8B381-5807-488E-AC22-73DD4140ED4A}" destId="{71045F8C-00FA-488E-A7BD-E2E6753D979D}" srcOrd="0" destOrd="0" presId="urn:microsoft.com/office/officeart/2005/8/layout/target3"/>
    <dgm:cxn modelId="{4D74002B-E261-4C06-A7E0-7718A0F177DF}" type="presOf" srcId="{019433A1-1324-4DE1-9E6F-32B851095F74}" destId="{E7297F21-D4FD-4A41-AE58-814D01A6B5E7}" srcOrd="1" destOrd="0" presId="urn:microsoft.com/office/officeart/2005/8/layout/target3"/>
    <dgm:cxn modelId="{21F0FA87-3B7C-487A-8EC5-E69EBDA1BE3C}" type="presOf" srcId="{DAEA276B-ECF9-46F6-A7D3-4693B2D32BC4}" destId="{F69A1436-182C-465B-AD7F-FE48E0C090C1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1192C363-F74B-4C64-BCE8-FE649E24CE48}" type="presOf" srcId="{019433A1-1324-4DE1-9E6F-32B851095F74}" destId="{A3817367-F2BC-482F-8832-FA00B51DCCF3}" srcOrd="0" destOrd="0" presId="urn:microsoft.com/office/officeart/2005/8/layout/target3"/>
    <dgm:cxn modelId="{63CCABFD-2BF2-4564-A36F-5CE8588FB7CF}" type="presOf" srcId="{FBBFC3EA-9D9D-4F3A-BEA6-9C2C0E46BF20}" destId="{643EA938-EDE0-4533-ACCC-D2BD6F3A527C}" srcOrd="0" destOrd="0" presId="urn:microsoft.com/office/officeart/2005/8/layout/target3"/>
    <dgm:cxn modelId="{9896E9DB-B8F4-40F9-8967-F60AAE749C33}" type="presOf" srcId="{DAEA276B-ECF9-46F6-A7D3-4693B2D32BC4}" destId="{CDED6FE3-AD8F-4ACC-B6B8-710EDDD97598}" srcOrd="0" destOrd="0" presId="urn:microsoft.com/office/officeart/2005/8/layout/target3"/>
    <dgm:cxn modelId="{89B22920-5F43-4A94-901F-DFF8C78478EA}" type="presOf" srcId="{445C7998-7549-48B0-BD68-D4F0167F02E5}" destId="{4D19AB04-24FA-40C2-B203-52AE3D15E171}" srcOrd="1" destOrd="0" presId="urn:microsoft.com/office/officeart/2005/8/layout/target3"/>
    <dgm:cxn modelId="{EC766CFC-0A61-437F-8C72-AAA3337EA18A}" type="presOf" srcId="{EBC41103-E2E5-4D48-9B4B-425520D3D098}" destId="{F969C235-9271-4D34-B740-D627A121CAD0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D362ECB3-C3D9-45B7-9FDB-6D59008BC24E}" type="presOf" srcId="{C73C7642-F245-4585-8F88-243F9FAEF6CA}" destId="{AA41A67C-3D3F-4AE9-9E0F-5D7F7BB2E741}" srcOrd="1" destOrd="0" presId="urn:microsoft.com/office/officeart/2005/8/layout/target3"/>
    <dgm:cxn modelId="{2F7FF5D3-41BC-4B03-B60B-1929B8DEBA20}" type="presParOf" srcId="{71045F8C-00FA-488E-A7BD-E2E6753D979D}" destId="{3577EC6B-C980-4F34-8C69-4365E7B8FC8C}" srcOrd="0" destOrd="0" presId="urn:microsoft.com/office/officeart/2005/8/layout/target3"/>
    <dgm:cxn modelId="{5261B778-D522-4B4D-B2EE-8A55CF7FCE42}" type="presParOf" srcId="{71045F8C-00FA-488E-A7BD-E2E6753D979D}" destId="{6940EB87-DC1D-4BC3-9408-9AC2E1FFC039}" srcOrd="1" destOrd="0" presId="urn:microsoft.com/office/officeart/2005/8/layout/target3"/>
    <dgm:cxn modelId="{BE442D6C-87BE-4EC2-9FAB-935EF977FEED}" type="presParOf" srcId="{71045F8C-00FA-488E-A7BD-E2E6753D979D}" destId="{BC35EE03-4121-4EF9-923D-7CB6D30D358D}" srcOrd="2" destOrd="0" presId="urn:microsoft.com/office/officeart/2005/8/layout/target3"/>
    <dgm:cxn modelId="{E89A71B4-4B10-4413-9FE0-E7C9965FCFC5}" type="presParOf" srcId="{71045F8C-00FA-488E-A7BD-E2E6753D979D}" destId="{C95EEA27-3CBF-4645-A92D-9D8AF5C1CBFC}" srcOrd="3" destOrd="0" presId="urn:microsoft.com/office/officeart/2005/8/layout/target3"/>
    <dgm:cxn modelId="{D84A234C-77C8-4572-AEB7-7B28829E40B5}" type="presParOf" srcId="{71045F8C-00FA-488E-A7BD-E2E6753D979D}" destId="{851BB866-B6AE-4566-893F-4C635BA974FC}" srcOrd="4" destOrd="0" presId="urn:microsoft.com/office/officeart/2005/8/layout/target3"/>
    <dgm:cxn modelId="{B020FD44-7176-4BE7-A9B4-A9A18B76CFDC}" type="presParOf" srcId="{71045F8C-00FA-488E-A7BD-E2E6753D979D}" destId="{643EA938-EDE0-4533-ACCC-D2BD6F3A527C}" srcOrd="5" destOrd="0" presId="urn:microsoft.com/office/officeart/2005/8/layout/target3"/>
    <dgm:cxn modelId="{8CB49CC2-4CBB-4145-A0C0-FA50EE19D903}" type="presParOf" srcId="{71045F8C-00FA-488E-A7BD-E2E6753D979D}" destId="{92F31B18-D66D-4CC7-89B9-378928DE877D}" srcOrd="6" destOrd="0" presId="urn:microsoft.com/office/officeart/2005/8/layout/target3"/>
    <dgm:cxn modelId="{54040931-2541-431B-993F-504F7BBA0D7B}" type="presParOf" srcId="{71045F8C-00FA-488E-A7BD-E2E6753D979D}" destId="{902074E1-B931-4618-97F1-FADBE82E9C3C}" srcOrd="7" destOrd="0" presId="urn:microsoft.com/office/officeart/2005/8/layout/target3"/>
    <dgm:cxn modelId="{75D26837-C13E-4CF1-8F87-E54C07352098}" type="presParOf" srcId="{71045F8C-00FA-488E-A7BD-E2E6753D979D}" destId="{A3817367-F2BC-482F-8832-FA00B51DCCF3}" srcOrd="8" destOrd="0" presId="urn:microsoft.com/office/officeart/2005/8/layout/target3"/>
    <dgm:cxn modelId="{7BE3D256-6153-4D0A-AC63-B4E42A44E1D7}" type="presParOf" srcId="{71045F8C-00FA-488E-A7BD-E2E6753D979D}" destId="{626ABFF6-56C8-4386-B662-68EC364EED9D}" srcOrd="9" destOrd="0" presId="urn:microsoft.com/office/officeart/2005/8/layout/target3"/>
    <dgm:cxn modelId="{311C0606-2188-44D4-ACD7-936C1D3F2462}" type="presParOf" srcId="{71045F8C-00FA-488E-A7BD-E2E6753D979D}" destId="{6DB11F1C-D028-4800-9625-6611CA9DE6D4}" srcOrd="10" destOrd="0" presId="urn:microsoft.com/office/officeart/2005/8/layout/target3"/>
    <dgm:cxn modelId="{6294DE29-A806-4BF5-9227-315F95722F74}" type="presParOf" srcId="{71045F8C-00FA-488E-A7BD-E2E6753D979D}" destId="{CDED6FE3-AD8F-4ACC-B6B8-710EDDD97598}" srcOrd="11" destOrd="0" presId="urn:microsoft.com/office/officeart/2005/8/layout/target3"/>
    <dgm:cxn modelId="{8925EC23-DC92-43D0-953C-BC5F721C5E4E}" type="presParOf" srcId="{71045F8C-00FA-488E-A7BD-E2E6753D979D}" destId="{397AC6D7-84A6-4150-958F-83C92D9ACF38}" srcOrd="12" destOrd="0" presId="urn:microsoft.com/office/officeart/2005/8/layout/target3"/>
    <dgm:cxn modelId="{9B14566B-3379-4D62-8B8C-C94E5DC61E34}" type="presParOf" srcId="{71045F8C-00FA-488E-A7BD-E2E6753D979D}" destId="{D7419528-33A6-416D-9E64-B3F7915C5149}" srcOrd="13" destOrd="0" presId="urn:microsoft.com/office/officeart/2005/8/layout/target3"/>
    <dgm:cxn modelId="{20845EDA-DB6C-427A-A781-7B0F4607B6D1}" type="presParOf" srcId="{71045F8C-00FA-488E-A7BD-E2E6753D979D}" destId="{97289DF2-90F4-4EC2-A9FC-633B00BAB610}" srcOrd="14" destOrd="0" presId="urn:microsoft.com/office/officeart/2005/8/layout/target3"/>
    <dgm:cxn modelId="{B38D2483-DF67-41C7-B7B3-5880FD3497CE}" type="presParOf" srcId="{71045F8C-00FA-488E-A7BD-E2E6753D979D}" destId="{234EBA9D-95B4-4C20-A84E-6F65F1085DC6}" srcOrd="15" destOrd="0" presId="urn:microsoft.com/office/officeart/2005/8/layout/target3"/>
    <dgm:cxn modelId="{2BE67363-8516-4F51-A6C5-9C61B9873ACD}" type="presParOf" srcId="{71045F8C-00FA-488E-A7BD-E2E6753D979D}" destId="{12255512-213F-41DF-90A6-8B4CD74A2B52}" srcOrd="16" destOrd="0" presId="urn:microsoft.com/office/officeart/2005/8/layout/target3"/>
    <dgm:cxn modelId="{4A770FB2-1DF8-4D2C-8B00-F13B5D646F73}" type="presParOf" srcId="{71045F8C-00FA-488E-A7BD-E2E6753D979D}" destId="{50C2F88D-8688-44C2-A854-691F34009D3B}" srcOrd="17" destOrd="0" presId="urn:microsoft.com/office/officeart/2005/8/layout/target3"/>
    <dgm:cxn modelId="{5586966A-20F7-4438-AE48-2E56DE917EB1}" type="presParOf" srcId="{71045F8C-00FA-488E-A7BD-E2E6753D979D}" destId="{4D19AB04-24FA-40C2-B203-52AE3D15E171}" srcOrd="18" destOrd="0" presId="urn:microsoft.com/office/officeart/2005/8/layout/target3"/>
    <dgm:cxn modelId="{59CF0550-5A51-4436-A1C0-0550276ECA32}" type="presParOf" srcId="{71045F8C-00FA-488E-A7BD-E2E6753D979D}" destId="{832BF48F-0145-4429-9E02-8FCA946CCE9E}" srcOrd="19" destOrd="0" presId="urn:microsoft.com/office/officeart/2005/8/layout/target3"/>
    <dgm:cxn modelId="{6175467B-37C2-43F0-8A4B-6FCA567E2377}" type="presParOf" srcId="{71045F8C-00FA-488E-A7BD-E2E6753D979D}" destId="{E7297F21-D4FD-4A41-AE58-814D01A6B5E7}" srcOrd="20" destOrd="0" presId="urn:microsoft.com/office/officeart/2005/8/layout/target3"/>
    <dgm:cxn modelId="{35CE573C-1323-4CE9-AED7-54C8D79AA7F9}" type="presParOf" srcId="{71045F8C-00FA-488E-A7BD-E2E6753D979D}" destId="{F69A1436-182C-465B-AD7F-FE48E0C090C1}" srcOrd="21" destOrd="0" presId="urn:microsoft.com/office/officeart/2005/8/layout/target3"/>
    <dgm:cxn modelId="{EE649A58-6746-4C62-9003-723250C81145}" type="presParOf" srcId="{71045F8C-00FA-488E-A7BD-E2E6753D979D}" destId="{AA41A67C-3D3F-4AE9-9E0F-5D7F7BB2E741}" srcOrd="22" destOrd="0" presId="urn:microsoft.com/office/officeart/2005/8/layout/target3"/>
    <dgm:cxn modelId="{1B7A179B-161B-4673-BBA6-ACABEDB64BCF}" type="presParOf" srcId="{71045F8C-00FA-488E-A7BD-E2E6753D979D}" destId="{F969C235-9271-4D34-B740-D627A121CAD0}" srcOrd="23" destOrd="0" presId="urn:microsoft.com/office/officeart/2005/8/layout/target3"/>
  </dgm:cxnLst>
  <dgm:bg>
    <a:solidFill>
      <a:schemeClr val="bg1"/>
    </a:solidFill>
  </dgm:bg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/>
            <a:t>Název školy</a:t>
          </a:r>
          <a:r>
            <a:rPr lang="cs-CZ" sz="1300" kern="1200" dirty="0" smtClean="0"/>
            <a:t>: Základní škola a mateřská škola  Domažlice , </a:t>
          </a:r>
          <a:r>
            <a:rPr lang="cs-CZ" sz="1300" kern="1200" dirty="0" err="1" smtClean="0"/>
            <a:t>Msgre</a:t>
          </a:r>
          <a:r>
            <a:rPr lang="cs-CZ" sz="1300" kern="1200" dirty="0" smtClean="0"/>
            <a:t> B. Staška 232, příspěvková organizace </a:t>
          </a:r>
          <a:endParaRPr lang="cs-CZ" sz="13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/>
            <a:t>Autor</a:t>
          </a:r>
          <a:r>
            <a:rPr lang="cs-CZ" sz="1300" kern="1200" dirty="0" smtClean="0"/>
            <a:t>:  Mgr. Vendula </a:t>
          </a:r>
          <a:r>
            <a:rPr lang="cs-CZ" sz="1300" kern="1200" dirty="0" err="1" smtClean="0"/>
            <a:t>Steidlová</a:t>
          </a:r>
          <a:r>
            <a:rPr lang="cs-CZ" sz="1300" kern="1200" dirty="0" smtClean="0"/>
            <a:t>   </a:t>
          </a:r>
          <a:endParaRPr lang="cs-CZ" sz="13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/>
            <a:t>Název : </a:t>
          </a:r>
          <a:r>
            <a:rPr lang="cs-CZ" sz="1300" kern="1200" dirty="0" smtClean="0"/>
            <a:t>VY_32_INOVACE_19_PŘÍTOMNÝ  ČAS PRŮBĚHOVÝ</a:t>
          </a:r>
          <a:endParaRPr lang="cs-CZ" sz="13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Sada:  ANGLICKÝ JAZYK 5. ročník</a:t>
          </a:r>
          <a:endParaRPr lang="cs-CZ" sz="13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/>
            <a:t>Téma</a:t>
          </a:r>
          <a:r>
            <a:rPr lang="cs-CZ" sz="1300" kern="1200" dirty="0" smtClean="0"/>
            <a:t>:  PŘÍTOMNÝ ČAS PRŮBĚHOVÝ</a:t>
          </a:r>
          <a:endParaRPr lang="cs-CZ" sz="13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/>
            <a:t>Číslo projektu</a:t>
          </a:r>
          <a:r>
            <a:rPr lang="cs-CZ" sz="1300" kern="1200" dirty="0" smtClean="0"/>
            <a:t>: CZ.1.07/1.4.00/21.1437</a:t>
          </a:r>
          <a:endParaRPr lang="cs-CZ" sz="13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509546570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020806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02789872"/>
              </p:ext>
            </p:extLst>
          </p:nvPr>
        </p:nvGraphicFramePr>
        <p:xfrm>
          <a:off x="1475656" y="1628800"/>
          <a:ext cx="6096000" cy="2397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808312"/>
                <a:gridCol w="3287688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na inter. tabuli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Inter. tabule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 materiálu /Inovace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Seznámení s tvořením přít. </a:t>
                      </a:r>
                      <a:r>
                        <a:rPr lang="cs-CZ" smtClean="0"/>
                        <a:t>času </a:t>
                      </a:r>
                      <a:r>
                        <a:rPr lang="cs-CZ" dirty="0" smtClean="0"/>
                        <a:t>průběhového, procvičení kladných vět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Řešení přiletí na kliknutí 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541266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odnadpis 3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PRESENT CONTINUOUS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PŘÍTOMNÝ ČAS PRŮBĚHOVÝ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697509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755576" y="620688"/>
            <a:ext cx="7488832" cy="547260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8000" dirty="0" smtClean="0"/>
          </a:p>
          <a:p>
            <a:pPr algn="ctr"/>
            <a:r>
              <a:rPr lang="cs-CZ" sz="8000" dirty="0" smtClean="0"/>
              <a:t>ODEHRÁVÁ SE</a:t>
            </a:r>
          </a:p>
          <a:p>
            <a:pPr algn="ctr"/>
            <a:r>
              <a:rPr lang="cs-CZ" sz="8000" dirty="0" smtClean="0"/>
              <a:t>PRÁVĚ TEĎ</a:t>
            </a:r>
          </a:p>
          <a:p>
            <a:pPr algn="ctr"/>
            <a:r>
              <a:rPr lang="cs-CZ" sz="3200" dirty="0" smtClean="0"/>
              <a:t> - NOW</a:t>
            </a:r>
          </a:p>
          <a:p>
            <a:pPr algn="ctr"/>
            <a:r>
              <a:rPr lang="cs-CZ" sz="3200" dirty="0" smtClean="0"/>
              <a:t>- AT THE MOMENT</a:t>
            </a:r>
          </a:p>
          <a:p>
            <a:pPr algn="ctr"/>
            <a:r>
              <a:rPr lang="cs-CZ" sz="3200" dirty="0" smtClean="0"/>
              <a:t>- TODAY</a:t>
            </a:r>
          </a:p>
          <a:p>
            <a:pPr algn="ctr"/>
            <a:endParaRPr lang="cs-CZ" sz="8000" dirty="0"/>
          </a:p>
        </p:txBody>
      </p:sp>
    </p:spTree>
    <p:extLst>
      <p:ext uri="{BB962C8B-B14F-4D97-AF65-F5344CB8AC3E}">
        <p14:creationId xmlns:p14="http://schemas.microsoft.com/office/powerpoint/2010/main" val="22734229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aoblený obdélník 5"/>
          <p:cNvSpPr/>
          <p:nvPr/>
        </p:nvSpPr>
        <p:spPr>
          <a:xfrm>
            <a:off x="323528" y="960733"/>
            <a:ext cx="2448272" cy="201622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/>
              <a:t>KDO</a:t>
            </a:r>
            <a:endParaRPr lang="cs-CZ" sz="7200" dirty="0"/>
          </a:p>
        </p:txBody>
      </p:sp>
      <p:sp>
        <p:nvSpPr>
          <p:cNvPr id="7" name="Zaoblený obdélník 6"/>
          <p:cNvSpPr/>
          <p:nvPr/>
        </p:nvSpPr>
        <p:spPr>
          <a:xfrm>
            <a:off x="3203848" y="960733"/>
            <a:ext cx="2661383" cy="201622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/>
              <a:t>SLOVESO BÝT</a:t>
            </a:r>
            <a:endParaRPr lang="cs-CZ" sz="4400" dirty="0"/>
          </a:p>
        </p:txBody>
      </p:sp>
      <p:sp>
        <p:nvSpPr>
          <p:cNvPr id="8" name="Zaoblený obdélník 7"/>
          <p:cNvSpPr/>
          <p:nvPr/>
        </p:nvSpPr>
        <p:spPr>
          <a:xfrm>
            <a:off x="6084168" y="960733"/>
            <a:ext cx="2808311" cy="201622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VÝZNAMOVÉ SLOVESO + </a:t>
            </a:r>
          </a:p>
          <a:p>
            <a:pPr algn="ctr"/>
            <a:r>
              <a:rPr lang="cs-CZ" sz="6000" dirty="0" smtClean="0"/>
              <a:t>-ING</a:t>
            </a:r>
            <a:endParaRPr lang="cs-CZ" sz="6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83568" y="3501008"/>
            <a:ext cx="8208912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He                               </a:t>
            </a:r>
            <a:r>
              <a:rPr lang="cs-CZ" sz="3200" dirty="0" err="1" smtClean="0"/>
              <a:t>is</a:t>
            </a:r>
            <a:r>
              <a:rPr lang="cs-CZ" sz="3200" dirty="0" smtClean="0"/>
              <a:t>                            </a:t>
            </a:r>
            <a:r>
              <a:rPr lang="cs-CZ" sz="3200" dirty="0" err="1" smtClean="0"/>
              <a:t>play</a:t>
            </a:r>
            <a:r>
              <a:rPr lang="cs-CZ" sz="3200" dirty="0" err="1" smtClean="0">
                <a:solidFill>
                  <a:srgbClr val="FF0000"/>
                </a:solidFill>
              </a:rPr>
              <a:t>ing</a:t>
            </a:r>
            <a:endParaRPr lang="cs-CZ" sz="3200" dirty="0" smtClean="0">
              <a:solidFill>
                <a:srgbClr val="FF0000"/>
              </a:solidFill>
            </a:endParaRPr>
          </a:p>
          <a:p>
            <a:r>
              <a:rPr lang="cs-CZ" sz="3200" dirty="0" err="1" smtClean="0"/>
              <a:t>We</a:t>
            </a:r>
            <a:r>
              <a:rPr lang="cs-CZ" sz="3200" dirty="0" smtClean="0"/>
              <a:t>                              are                          </a:t>
            </a:r>
            <a:r>
              <a:rPr lang="cs-CZ" sz="3200" dirty="0" err="1" smtClean="0"/>
              <a:t>sleep</a:t>
            </a:r>
            <a:r>
              <a:rPr lang="cs-CZ" sz="3200" dirty="0" err="1" smtClean="0">
                <a:solidFill>
                  <a:srgbClr val="FF0000"/>
                </a:solidFill>
              </a:rPr>
              <a:t>ing</a:t>
            </a:r>
            <a:endParaRPr lang="cs-CZ" sz="3200" dirty="0" smtClean="0">
              <a:solidFill>
                <a:srgbClr val="FF0000"/>
              </a:solidFill>
            </a:endParaRPr>
          </a:p>
          <a:p>
            <a:r>
              <a:rPr lang="cs-CZ" sz="3200" dirty="0" smtClean="0"/>
              <a:t>My dog                       </a:t>
            </a:r>
            <a:r>
              <a:rPr lang="cs-CZ" sz="3200" dirty="0" err="1" smtClean="0"/>
              <a:t>is</a:t>
            </a:r>
            <a:r>
              <a:rPr lang="cs-CZ" sz="3200" dirty="0" smtClean="0"/>
              <a:t>                             </a:t>
            </a:r>
            <a:r>
              <a:rPr lang="cs-CZ" sz="3200" dirty="0" err="1" smtClean="0"/>
              <a:t>runn</a:t>
            </a:r>
            <a:r>
              <a:rPr lang="cs-CZ" sz="3200" dirty="0" err="1" smtClean="0">
                <a:solidFill>
                  <a:srgbClr val="FF0000"/>
                </a:solidFill>
              </a:rPr>
              <a:t>ing</a:t>
            </a:r>
            <a:endParaRPr lang="cs-CZ" sz="3200" dirty="0" smtClean="0">
              <a:solidFill>
                <a:srgbClr val="FF0000"/>
              </a:solidFill>
            </a:endParaRPr>
          </a:p>
          <a:p>
            <a:r>
              <a:rPr lang="cs-CZ" sz="3200" dirty="0" smtClean="0"/>
              <a:t>I                                  </a:t>
            </a:r>
            <a:r>
              <a:rPr lang="cs-CZ" sz="3200" dirty="0" err="1" smtClean="0"/>
              <a:t>am</a:t>
            </a:r>
            <a:r>
              <a:rPr lang="cs-CZ" sz="3200" dirty="0" smtClean="0"/>
              <a:t>                           </a:t>
            </a:r>
            <a:r>
              <a:rPr lang="cs-CZ" sz="3200" dirty="0" err="1" smtClean="0"/>
              <a:t>learn</a:t>
            </a:r>
            <a:r>
              <a:rPr lang="cs-CZ" sz="3200" dirty="0" err="1" smtClean="0">
                <a:solidFill>
                  <a:srgbClr val="FF0000"/>
                </a:solidFill>
              </a:rPr>
              <a:t>ing</a:t>
            </a:r>
            <a:endParaRPr lang="cs-CZ" sz="3200" dirty="0" smtClean="0">
              <a:solidFill>
                <a:srgbClr val="FF0000"/>
              </a:solidFill>
            </a:endParaRPr>
          </a:p>
          <a:p>
            <a:r>
              <a:rPr lang="cs-CZ" sz="3200" dirty="0" err="1" smtClean="0"/>
              <a:t>They</a:t>
            </a:r>
            <a:r>
              <a:rPr lang="cs-CZ" sz="3200" dirty="0" smtClean="0"/>
              <a:t>                            are                          </a:t>
            </a:r>
            <a:r>
              <a:rPr lang="cs-CZ" sz="3200" dirty="0" err="1" smtClean="0"/>
              <a:t>read</a:t>
            </a:r>
            <a:r>
              <a:rPr lang="cs-CZ" sz="3200" dirty="0" err="1" smtClean="0">
                <a:solidFill>
                  <a:srgbClr val="FF0000"/>
                </a:solidFill>
              </a:rPr>
              <a:t>ing</a:t>
            </a:r>
            <a:r>
              <a:rPr lang="cs-CZ" sz="3200" dirty="0" smtClean="0"/>
              <a:t> </a:t>
            </a:r>
          </a:p>
          <a:p>
            <a:r>
              <a:rPr lang="cs-CZ" sz="3200" dirty="0" smtClean="0"/>
              <a:t>My </a:t>
            </a:r>
            <a:r>
              <a:rPr lang="cs-CZ" sz="3200" dirty="0" err="1" smtClean="0"/>
              <a:t>friends</a:t>
            </a:r>
            <a:r>
              <a:rPr lang="cs-CZ" sz="3200" dirty="0" smtClean="0"/>
              <a:t>                  are                           danc</a:t>
            </a:r>
            <a:r>
              <a:rPr lang="cs-CZ" sz="3200" dirty="0" smtClean="0">
                <a:solidFill>
                  <a:srgbClr val="FF0000"/>
                </a:solidFill>
              </a:rPr>
              <a:t>ing</a:t>
            </a:r>
            <a:endParaRPr lang="cs-CZ" sz="32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256780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Users\Steidlová\AppData\Local\Microsoft\Windows\Temporary Internet Files\Content.IE5\01Z1N5BU\MC90018636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1412776"/>
            <a:ext cx="2808312" cy="37079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Steidlová\AppData\Local\Microsoft\Windows\Temporary Internet Files\Content.IE5\7BV82DIL\MC900440362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5" y="1124745"/>
            <a:ext cx="2975596" cy="33843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95536" y="274638"/>
            <a:ext cx="8291264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DOPLŇ SPRÁVNÝ TVAR PŘÍT. ČASU</a:t>
            </a:r>
            <a:br>
              <a:rPr lang="cs-CZ" dirty="0" smtClean="0"/>
            </a:br>
            <a:r>
              <a:rPr lang="cs-CZ" dirty="0" smtClean="0"/>
              <a:t>PRŮBĚHOVÉHO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23528" y="4509120"/>
            <a:ext cx="532859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He  _____      _______  </a:t>
            </a:r>
            <a:r>
              <a:rPr lang="cs-CZ" sz="3200" dirty="0" err="1" smtClean="0"/>
              <a:t>football</a:t>
            </a:r>
            <a:r>
              <a:rPr lang="cs-CZ" sz="3200" dirty="0" smtClean="0"/>
              <a:t>.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75436" y="5066574"/>
            <a:ext cx="380283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He </a:t>
            </a:r>
            <a:r>
              <a:rPr lang="cs-CZ" sz="3600" dirty="0" err="1" smtClean="0"/>
              <a:t>is</a:t>
            </a:r>
            <a:r>
              <a:rPr lang="cs-CZ" sz="3600" dirty="0" smtClean="0"/>
              <a:t> </a:t>
            </a:r>
            <a:r>
              <a:rPr lang="cs-CZ" sz="3600" dirty="0" err="1" smtClean="0"/>
              <a:t>playing</a:t>
            </a:r>
            <a:r>
              <a:rPr lang="cs-CZ" sz="3600" dirty="0" smtClean="0"/>
              <a:t> </a:t>
            </a:r>
            <a:r>
              <a:rPr lang="cs-CZ" sz="3600" dirty="0" err="1" smtClean="0"/>
              <a:t>football</a:t>
            </a:r>
            <a:r>
              <a:rPr lang="cs-CZ" dirty="0" smtClean="0"/>
              <a:t>. 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178272" y="5389739"/>
            <a:ext cx="635562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  </a:t>
            </a:r>
            <a:r>
              <a:rPr lang="cs-CZ" sz="3200" dirty="0" err="1" smtClean="0"/>
              <a:t>They</a:t>
            </a:r>
            <a:r>
              <a:rPr lang="cs-CZ" sz="3200" dirty="0" smtClean="0"/>
              <a:t>  ______   _________. 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361625" y="5929807"/>
            <a:ext cx="314560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err="1" smtClean="0"/>
              <a:t>They</a:t>
            </a:r>
            <a:r>
              <a:rPr lang="cs-CZ" sz="3600" dirty="0" smtClean="0"/>
              <a:t> are </a:t>
            </a:r>
            <a:r>
              <a:rPr lang="cs-CZ" sz="3600" dirty="0" err="1" smtClean="0"/>
              <a:t>running</a:t>
            </a:r>
            <a:r>
              <a:rPr lang="cs-CZ" sz="3600" dirty="0" smtClean="0"/>
              <a:t>.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41015694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C:\Users\Steidlová\AppData\Local\Microsoft\Windows\Temporary Internet Files\Content.IE5\20FQ4OY6\MC900440522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844824"/>
            <a:ext cx="3770601" cy="2664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95536" y="274638"/>
            <a:ext cx="8291264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DOPLŇ SPRÁVNÝ TVAR PŘÍT. ČASU</a:t>
            </a:r>
            <a:br>
              <a:rPr lang="cs-CZ" dirty="0" smtClean="0"/>
            </a:br>
            <a:r>
              <a:rPr lang="cs-CZ" dirty="0" smtClean="0"/>
              <a:t>PRŮBĚHOVÉHO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395536" y="4941168"/>
            <a:ext cx="47525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/>
              <a:t>She</a:t>
            </a:r>
            <a:r>
              <a:rPr lang="cs-CZ" sz="3200" dirty="0" smtClean="0"/>
              <a:t>  _____    ___________.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95536" y="5554106"/>
            <a:ext cx="279889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err="1" smtClean="0"/>
              <a:t>She</a:t>
            </a:r>
            <a:r>
              <a:rPr lang="cs-CZ" sz="3600" dirty="0" smtClean="0"/>
              <a:t> </a:t>
            </a:r>
            <a:r>
              <a:rPr lang="cs-CZ" sz="3600" dirty="0" err="1" smtClean="0"/>
              <a:t>is</a:t>
            </a:r>
            <a:r>
              <a:rPr lang="cs-CZ" sz="3600" dirty="0" smtClean="0"/>
              <a:t> </a:t>
            </a:r>
            <a:r>
              <a:rPr lang="cs-CZ" sz="3600" dirty="0" err="1" smtClean="0"/>
              <a:t>sleeping</a:t>
            </a:r>
            <a:r>
              <a:rPr lang="cs-CZ" sz="3600" dirty="0" smtClean="0"/>
              <a:t>.</a:t>
            </a:r>
            <a:endParaRPr lang="cs-CZ" sz="3600" dirty="0"/>
          </a:p>
        </p:txBody>
      </p:sp>
      <p:pic>
        <p:nvPicPr>
          <p:cNvPr id="5" name="Picture 4" descr="C:\Users\Steidlová\AppData\Local\Microsoft\Windows\Temporary Internet Files\Content.IE5\7BV82DIL\MC900440524[1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1772816"/>
            <a:ext cx="2846295" cy="25992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4932040" y="4372037"/>
            <a:ext cx="53552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He _____    ____ ____ . 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940152" y="4956813"/>
            <a:ext cx="241424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He </a:t>
            </a:r>
            <a:r>
              <a:rPr lang="cs-CZ" sz="3600" dirty="0" err="1" smtClean="0"/>
              <a:t>is</a:t>
            </a:r>
            <a:r>
              <a:rPr lang="cs-CZ" sz="3600" dirty="0" smtClean="0"/>
              <a:t> </a:t>
            </a:r>
            <a:r>
              <a:rPr lang="cs-CZ" sz="3600" dirty="0" err="1" smtClean="0"/>
              <a:t>eating</a:t>
            </a:r>
            <a:r>
              <a:rPr lang="cs-CZ" sz="3600" dirty="0" smtClean="0"/>
              <a:t>.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14611993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Steidlová\AppData\Local\Microsoft\Windows\Temporary Internet Files\Content.IE5\20FQ4OY6\MC90009040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412776"/>
            <a:ext cx="4509047" cy="32403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57153" y="4886310"/>
            <a:ext cx="612067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/>
              <a:t>They</a:t>
            </a:r>
            <a:r>
              <a:rPr lang="cs-CZ" sz="3200" dirty="0" smtClean="0"/>
              <a:t> ______    ________  a bike.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0" y="5471085"/>
            <a:ext cx="442849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err="1" smtClean="0"/>
              <a:t>They</a:t>
            </a:r>
            <a:r>
              <a:rPr lang="cs-CZ" sz="3600" dirty="0" smtClean="0"/>
              <a:t> are </a:t>
            </a:r>
            <a:r>
              <a:rPr lang="cs-CZ" sz="3600" dirty="0" err="1" smtClean="0"/>
              <a:t>riding</a:t>
            </a:r>
            <a:r>
              <a:rPr lang="cs-CZ" sz="3600" dirty="0" smtClean="0"/>
              <a:t> a bike.</a:t>
            </a:r>
            <a:endParaRPr lang="cs-CZ" sz="3600" dirty="0"/>
          </a:p>
        </p:txBody>
      </p:sp>
      <p:pic>
        <p:nvPicPr>
          <p:cNvPr id="2051" name="Picture 3" descr="C:\Users\Steidlová\AppData\Local\Microsoft\Windows\Temporary Internet Files\Content.IE5\01Z1N5BU\MP90042219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59864" y="764704"/>
            <a:ext cx="3998004" cy="2664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859864" y="3429000"/>
            <a:ext cx="59433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I   _____     __________ .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508103" y="4013776"/>
            <a:ext cx="266429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I </a:t>
            </a:r>
            <a:r>
              <a:rPr lang="cs-CZ" sz="3600" dirty="0" err="1" smtClean="0"/>
              <a:t>am</a:t>
            </a:r>
            <a:r>
              <a:rPr lang="cs-CZ" sz="3600" dirty="0" smtClean="0"/>
              <a:t> </a:t>
            </a:r>
            <a:r>
              <a:rPr lang="cs-CZ" sz="3600" dirty="0" err="1" smtClean="0"/>
              <a:t>drinking</a:t>
            </a:r>
            <a:r>
              <a:rPr lang="cs-CZ" sz="3600" dirty="0" smtClean="0"/>
              <a:t>.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32865002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6" name="Picture 4" descr="C:\Users\Steidlová\AppData\Local\Microsoft\Windows\Temporary Internet Files\Content.IE5\AGCWFOUZ\MP90040906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548680"/>
            <a:ext cx="3429000" cy="3429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23528" y="4805864"/>
            <a:ext cx="270721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err="1" smtClean="0"/>
              <a:t>She</a:t>
            </a:r>
            <a:r>
              <a:rPr lang="cs-CZ" sz="3600" dirty="0" smtClean="0"/>
              <a:t> </a:t>
            </a:r>
            <a:r>
              <a:rPr lang="cs-CZ" sz="3600" dirty="0" err="1" smtClean="0"/>
              <a:t>is</a:t>
            </a:r>
            <a:r>
              <a:rPr lang="cs-CZ" sz="3600" dirty="0" smtClean="0"/>
              <a:t> </a:t>
            </a:r>
            <a:r>
              <a:rPr lang="cs-CZ" sz="3600" dirty="0" err="1" smtClean="0"/>
              <a:t>singing</a:t>
            </a:r>
            <a:r>
              <a:rPr lang="cs-CZ" sz="3600" dirty="0" smtClean="0"/>
              <a:t>.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3528" y="4221088"/>
            <a:ext cx="698223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/>
              <a:t>She</a:t>
            </a:r>
            <a:r>
              <a:rPr lang="cs-CZ" sz="3200" dirty="0" smtClean="0"/>
              <a:t>  ____    _______ 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3079" name="Picture 7" descr="C:\Users\Steidlová\AppData\Local\Microsoft\Windows\Temporary Internet Files\Content.IE5\01Z1N5BU\MP90042280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3" y="572731"/>
            <a:ext cx="3940743" cy="39407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814647" y="4704139"/>
            <a:ext cx="506414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/>
              <a:t>The</a:t>
            </a:r>
            <a:r>
              <a:rPr lang="cs-CZ" sz="3200" dirty="0" smtClean="0"/>
              <a:t> </a:t>
            </a:r>
            <a:r>
              <a:rPr lang="cs-CZ" sz="3200" dirty="0" err="1" smtClean="0"/>
              <a:t>boys</a:t>
            </a:r>
            <a:r>
              <a:rPr lang="cs-CZ" sz="3200" dirty="0" smtClean="0"/>
              <a:t>  _____   _________. 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184576" y="5288915"/>
            <a:ext cx="46942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err="1" smtClean="0"/>
              <a:t>The</a:t>
            </a:r>
            <a:r>
              <a:rPr lang="cs-CZ" sz="3600" dirty="0" smtClean="0"/>
              <a:t> </a:t>
            </a:r>
            <a:r>
              <a:rPr lang="cs-CZ" sz="3600" dirty="0" err="1" smtClean="0"/>
              <a:t>boys</a:t>
            </a:r>
            <a:r>
              <a:rPr lang="cs-CZ" sz="3600" dirty="0" smtClean="0"/>
              <a:t> are </a:t>
            </a:r>
            <a:r>
              <a:rPr lang="cs-CZ" sz="3600" dirty="0" err="1" smtClean="0"/>
              <a:t>watching</a:t>
            </a:r>
            <a:r>
              <a:rPr lang="cs-CZ" sz="3600" dirty="0" smtClean="0"/>
              <a:t> TV.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35090337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9" name="Picture 3" descr="C:\Users\Steidlová\AppData\Local\Microsoft\Windows\Temporary Internet Files\Content.IE5\AGCWFOUZ\MC90034339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476672"/>
            <a:ext cx="3274205" cy="32808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79512" y="4005064"/>
            <a:ext cx="632539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/>
              <a:t>Children</a:t>
            </a:r>
            <a:r>
              <a:rPr lang="cs-CZ" sz="3200" dirty="0" smtClean="0"/>
              <a:t>   ____    ___________  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3528" y="4589839"/>
            <a:ext cx="415953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err="1" smtClean="0"/>
              <a:t>Children</a:t>
            </a:r>
            <a:r>
              <a:rPr lang="cs-CZ" sz="3600" dirty="0" smtClean="0"/>
              <a:t> are </a:t>
            </a:r>
            <a:r>
              <a:rPr lang="cs-CZ" sz="3600" dirty="0" err="1" smtClean="0"/>
              <a:t>swimming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4102" name="Picture 6" descr="C:\Users\Steidlová\AppData\Local\Microsoft\Windows\Temporary Internet Files\Content.IE5\7BV82DIL\MC90035433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843682"/>
            <a:ext cx="2571659" cy="45295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419872" y="5373216"/>
            <a:ext cx="669394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My </a:t>
            </a:r>
            <a:r>
              <a:rPr lang="cs-CZ" sz="3200" dirty="0" err="1" smtClean="0"/>
              <a:t>teacher</a:t>
            </a:r>
            <a:r>
              <a:rPr lang="cs-CZ" sz="3200" dirty="0" smtClean="0"/>
              <a:t>  _____     __________ 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707904" y="5957992"/>
            <a:ext cx="43204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My </a:t>
            </a:r>
            <a:r>
              <a:rPr lang="cs-CZ" sz="3600" dirty="0" err="1" smtClean="0"/>
              <a:t>teacher</a:t>
            </a:r>
            <a:r>
              <a:rPr lang="cs-CZ" sz="3600" dirty="0" smtClean="0"/>
              <a:t> </a:t>
            </a:r>
            <a:r>
              <a:rPr lang="cs-CZ" sz="3600" dirty="0" err="1" smtClean="0"/>
              <a:t>is</a:t>
            </a:r>
            <a:r>
              <a:rPr lang="cs-CZ" sz="3600" dirty="0" smtClean="0"/>
              <a:t> </a:t>
            </a:r>
            <a:r>
              <a:rPr lang="cs-CZ" sz="3600" dirty="0" err="1" smtClean="0"/>
              <a:t>writing</a:t>
            </a:r>
            <a:r>
              <a:rPr lang="cs-CZ" sz="3600" dirty="0" smtClean="0"/>
              <a:t>.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1294938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CORRECT  11  MISTAKES IN THE TEXT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My </a:t>
            </a:r>
            <a:r>
              <a:rPr lang="cs-CZ" sz="2800" dirty="0" err="1" smtClean="0"/>
              <a:t>brother</a:t>
            </a:r>
            <a:r>
              <a:rPr lang="cs-CZ" sz="2800" dirty="0" smtClean="0"/>
              <a:t> are </a:t>
            </a:r>
            <a:r>
              <a:rPr lang="cs-CZ" sz="2800" dirty="0" err="1" smtClean="0"/>
              <a:t>playing</a:t>
            </a:r>
            <a:r>
              <a:rPr lang="cs-CZ" sz="2800" dirty="0" smtClean="0"/>
              <a:t> </a:t>
            </a:r>
            <a:r>
              <a:rPr lang="cs-CZ" sz="2800" dirty="0" err="1" smtClean="0"/>
              <a:t>tennis</a:t>
            </a:r>
            <a:r>
              <a:rPr lang="cs-CZ" sz="2800" dirty="0" smtClean="0"/>
              <a:t> </a:t>
            </a:r>
            <a:r>
              <a:rPr lang="cs-CZ" sz="2800" dirty="0" err="1" smtClean="0"/>
              <a:t>now</a:t>
            </a:r>
            <a:r>
              <a:rPr lang="cs-CZ" sz="2800" dirty="0" smtClean="0"/>
              <a:t>.</a:t>
            </a:r>
          </a:p>
          <a:p>
            <a:r>
              <a:rPr lang="cs-CZ" sz="2800" dirty="0" err="1" smtClean="0"/>
              <a:t>Our</a:t>
            </a:r>
            <a:r>
              <a:rPr lang="cs-CZ" sz="2800" dirty="0" smtClean="0"/>
              <a:t> dog </a:t>
            </a:r>
            <a:r>
              <a:rPr lang="cs-CZ" sz="2800" dirty="0" err="1" smtClean="0"/>
              <a:t>is</a:t>
            </a:r>
            <a:r>
              <a:rPr lang="cs-CZ" sz="2800" dirty="0" smtClean="0"/>
              <a:t> </a:t>
            </a:r>
            <a:r>
              <a:rPr lang="cs-CZ" sz="2800" dirty="0" err="1" smtClean="0"/>
              <a:t>sleep</a:t>
            </a:r>
            <a:r>
              <a:rPr lang="cs-CZ" sz="2800" dirty="0" smtClean="0"/>
              <a:t> </a:t>
            </a:r>
            <a:r>
              <a:rPr lang="cs-CZ" sz="2800" dirty="0" err="1" smtClean="0"/>
              <a:t>at</a:t>
            </a:r>
            <a:r>
              <a:rPr lang="cs-CZ" sz="2800" dirty="0" smtClean="0"/>
              <a:t> </a:t>
            </a:r>
            <a:r>
              <a:rPr lang="cs-CZ" sz="2800" dirty="0" err="1" smtClean="0"/>
              <a:t>the</a:t>
            </a:r>
            <a:r>
              <a:rPr lang="cs-CZ" sz="2800" dirty="0" smtClean="0"/>
              <a:t> moment.</a:t>
            </a:r>
          </a:p>
          <a:p>
            <a:r>
              <a:rPr lang="cs-CZ" sz="2800" dirty="0" err="1" smtClean="0"/>
              <a:t>We</a:t>
            </a:r>
            <a:r>
              <a:rPr lang="cs-CZ" sz="2800" dirty="0" smtClean="0"/>
              <a:t> </a:t>
            </a:r>
            <a:r>
              <a:rPr lang="cs-CZ" sz="2800" dirty="0" err="1" smtClean="0"/>
              <a:t>going</a:t>
            </a:r>
            <a:r>
              <a:rPr lang="cs-CZ" sz="2800" dirty="0" smtClean="0"/>
              <a:t> to </a:t>
            </a:r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  <a:r>
              <a:rPr lang="cs-CZ" sz="2800" dirty="0" err="1" smtClean="0"/>
              <a:t>cinema</a:t>
            </a:r>
            <a:r>
              <a:rPr lang="cs-CZ" sz="2800" dirty="0" smtClean="0"/>
              <a:t>.</a:t>
            </a:r>
          </a:p>
          <a:p>
            <a:r>
              <a:rPr lang="cs-CZ" sz="2800" dirty="0" err="1" smtClean="0"/>
              <a:t>You</a:t>
            </a:r>
            <a:r>
              <a:rPr lang="cs-CZ" sz="2800" dirty="0" smtClean="0"/>
              <a:t> </a:t>
            </a:r>
            <a:r>
              <a:rPr lang="cs-CZ" sz="2800" dirty="0" err="1" smtClean="0"/>
              <a:t>draw</a:t>
            </a:r>
            <a:r>
              <a:rPr lang="cs-CZ" sz="2800" dirty="0" smtClean="0"/>
              <a:t> </a:t>
            </a:r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  <a:r>
              <a:rPr lang="cs-CZ" sz="2800" dirty="0" err="1" smtClean="0"/>
              <a:t>pictures</a:t>
            </a:r>
            <a:r>
              <a:rPr lang="cs-CZ" sz="2800" dirty="0" smtClean="0"/>
              <a:t> </a:t>
            </a:r>
            <a:r>
              <a:rPr lang="cs-CZ" sz="2800" dirty="0" err="1" smtClean="0"/>
              <a:t>at</a:t>
            </a:r>
            <a:r>
              <a:rPr lang="cs-CZ" sz="2800" dirty="0" smtClean="0"/>
              <a:t> </a:t>
            </a:r>
            <a:r>
              <a:rPr lang="cs-CZ" sz="2800" dirty="0" err="1" smtClean="0"/>
              <a:t>the</a:t>
            </a:r>
            <a:r>
              <a:rPr lang="cs-CZ" sz="2800" dirty="0" smtClean="0"/>
              <a:t> moment.</a:t>
            </a:r>
          </a:p>
          <a:p>
            <a:r>
              <a:rPr lang="cs-CZ" sz="2800" dirty="0" smtClean="0"/>
              <a:t>My </a:t>
            </a:r>
            <a:r>
              <a:rPr lang="cs-CZ" sz="2800" dirty="0" err="1" smtClean="0"/>
              <a:t>mum</a:t>
            </a:r>
            <a:r>
              <a:rPr lang="cs-CZ" sz="2800" dirty="0" smtClean="0"/>
              <a:t> </a:t>
            </a:r>
            <a:r>
              <a:rPr lang="cs-CZ" sz="2800" dirty="0" err="1" smtClean="0"/>
              <a:t>cook</a:t>
            </a:r>
            <a:r>
              <a:rPr lang="cs-CZ" sz="2800" dirty="0" smtClean="0"/>
              <a:t> </a:t>
            </a:r>
            <a:r>
              <a:rPr lang="cs-CZ" sz="2800" dirty="0" err="1" smtClean="0"/>
              <a:t>dinner</a:t>
            </a:r>
            <a:r>
              <a:rPr lang="cs-CZ" sz="2800" dirty="0" smtClean="0"/>
              <a:t>.</a:t>
            </a:r>
          </a:p>
          <a:p>
            <a:r>
              <a:rPr lang="cs-CZ" sz="2800" dirty="0" smtClean="0"/>
              <a:t>I are </a:t>
            </a:r>
            <a:r>
              <a:rPr lang="cs-CZ" sz="2800" dirty="0" err="1" smtClean="0"/>
              <a:t>learning</a:t>
            </a:r>
            <a:r>
              <a:rPr lang="cs-CZ" sz="2800" dirty="0" smtClean="0"/>
              <a:t> </a:t>
            </a:r>
            <a:r>
              <a:rPr lang="cs-CZ" sz="2800" dirty="0" err="1" smtClean="0"/>
              <a:t>Maths</a:t>
            </a:r>
            <a:r>
              <a:rPr lang="cs-CZ" sz="2800" dirty="0" smtClean="0"/>
              <a:t> </a:t>
            </a:r>
            <a:r>
              <a:rPr lang="cs-CZ" sz="2800" dirty="0" err="1" smtClean="0"/>
              <a:t>now</a:t>
            </a:r>
            <a:r>
              <a:rPr lang="cs-CZ" sz="2800" dirty="0" smtClean="0"/>
              <a:t>.</a:t>
            </a:r>
          </a:p>
          <a:p>
            <a:r>
              <a:rPr lang="cs-CZ" sz="2800" dirty="0" smtClean="0"/>
              <a:t>Maria are </a:t>
            </a:r>
            <a:r>
              <a:rPr lang="cs-CZ" sz="2800" dirty="0" err="1" smtClean="0"/>
              <a:t>wear</a:t>
            </a:r>
            <a:r>
              <a:rPr lang="cs-CZ" sz="2800" dirty="0" smtClean="0"/>
              <a:t> a </a:t>
            </a:r>
            <a:r>
              <a:rPr lang="cs-CZ" sz="2800" dirty="0" err="1" smtClean="0"/>
              <a:t>skirt</a:t>
            </a:r>
            <a:r>
              <a:rPr lang="cs-CZ" sz="2800" dirty="0" smtClean="0"/>
              <a:t> </a:t>
            </a:r>
            <a:r>
              <a:rPr lang="cs-CZ" sz="2800" dirty="0" err="1" smtClean="0"/>
              <a:t>today</a:t>
            </a:r>
            <a:r>
              <a:rPr lang="cs-CZ" sz="2800" dirty="0" smtClean="0"/>
              <a:t>.</a:t>
            </a:r>
          </a:p>
          <a:p>
            <a:r>
              <a:rPr lang="cs-CZ" sz="2800" dirty="0" smtClean="0"/>
              <a:t>Peter and Ben </a:t>
            </a:r>
            <a:r>
              <a:rPr lang="cs-CZ" sz="2800" dirty="0" err="1" smtClean="0"/>
              <a:t>is</a:t>
            </a:r>
            <a:r>
              <a:rPr lang="cs-CZ" sz="2800" dirty="0" smtClean="0"/>
              <a:t> </a:t>
            </a:r>
            <a:r>
              <a:rPr lang="cs-CZ" sz="2800" dirty="0" err="1" smtClean="0"/>
              <a:t>writing</a:t>
            </a:r>
            <a:r>
              <a:rPr lang="cs-CZ" sz="2800" dirty="0" smtClean="0"/>
              <a:t> </a:t>
            </a:r>
            <a:r>
              <a:rPr lang="cs-CZ" sz="2800" dirty="0" err="1" smtClean="0"/>
              <a:t>an</a:t>
            </a:r>
            <a:r>
              <a:rPr lang="cs-CZ" sz="2800" dirty="0" smtClean="0"/>
              <a:t> e-mail.</a:t>
            </a:r>
          </a:p>
          <a:p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2862667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My </a:t>
            </a:r>
            <a:r>
              <a:rPr lang="cs-CZ" sz="2800" dirty="0" err="1" smtClean="0"/>
              <a:t>brother</a:t>
            </a:r>
            <a:r>
              <a:rPr lang="cs-CZ" sz="2800" dirty="0" smtClean="0"/>
              <a:t>  </a:t>
            </a:r>
            <a:r>
              <a:rPr lang="cs-CZ" sz="2800" dirty="0" err="1" smtClean="0">
                <a:solidFill>
                  <a:srgbClr val="FF0000"/>
                </a:solidFill>
              </a:rPr>
              <a:t>is</a:t>
            </a:r>
            <a:r>
              <a:rPr lang="cs-CZ" sz="2800" dirty="0" smtClean="0"/>
              <a:t> </a:t>
            </a:r>
            <a:r>
              <a:rPr lang="cs-CZ" sz="2800" dirty="0" err="1" smtClean="0"/>
              <a:t>playing</a:t>
            </a:r>
            <a:r>
              <a:rPr lang="cs-CZ" sz="2800" dirty="0" smtClean="0"/>
              <a:t> </a:t>
            </a:r>
            <a:r>
              <a:rPr lang="cs-CZ" sz="2800" dirty="0" err="1" smtClean="0"/>
              <a:t>tennis</a:t>
            </a:r>
            <a:r>
              <a:rPr lang="cs-CZ" sz="2800" dirty="0" smtClean="0"/>
              <a:t> </a:t>
            </a:r>
            <a:r>
              <a:rPr lang="cs-CZ" sz="2800" dirty="0" err="1" smtClean="0"/>
              <a:t>now</a:t>
            </a:r>
            <a:r>
              <a:rPr lang="cs-CZ" sz="2800" dirty="0" smtClean="0"/>
              <a:t>.</a:t>
            </a:r>
          </a:p>
          <a:p>
            <a:r>
              <a:rPr lang="cs-CZ" sz="2800" dirty="0" err="1" smtClean="0"/>
              <a:t>Our</a:t>
            </a:r>
            <a:r>
              <a:rPr lang="cs-CZ" sz="2800" dirty="0" smtClean="0"/>
              <a:t> dog </a:t>
            </a:r>
            <a:r>
              <a:rPr lang="cs-CZ" sz="2800" dirty="0" err="1" smtClean="0"/>
              <a:t>is</a:t>
            </a:r>
            <a:r>
              <a:rPr lang="cs-CZ" sz="2800" dirty="0" smtClean="0"/>
              <a:t> </a:t>
            </a:r>
            <a:r>
              <a:rPr lang="cs-CZ" sz="2800" dirty="0" err="1" smtClean="0"/>
              <a:t>sleep</a:t>
            </a:r>
            <a:r>
              <a:rPr lang="cs-CZ" sz="2800" dirty="0" err="1" smtClean="0">
                <a:solidFill>
                  <a:srgbClr val="FF0000"/>
                </a:solidFill>
              </a:rPr>
              <a:t>ing</a:t>
            </a:r>
            <a:r>
              <a:rPr lang="cs-CZ" sz="2800" dirty="0" smtClean="0"/>
              <a:t> </a:t>
            </a:r>
            <a:r>
              <a:rPr lang="cs-CZ" sz="2800" dirty="0" err="1" smtClean="0"/>
              <a:t>at</a:t>
            </a:r>
            <a:r>
              <a:rPr lang="cs-CZ" sz="2800" dirty="0" smtClean="0"/>
              <a:t> </a:t>
            </a:r>
            <a:r>
              <a:rPr lang="cs-CZ" sz="2800" dirty="0" err="1" smtClean="0"/>
              <a:t>the</a:t>
            </a:r>
            <a:r>
              <a:rPr lang="cs-CZ" sz="2800" dirty="0" smtClean="0"/>
              <a:t> moment.</a:t>
            </a:r>
          </a:p>
          <a:p>
            <a:r>
              <a:rPr lang="cs-CZ" sz="2800" dirty="0" err="1" smtClean="0"/>
              <a:t>We</a:t>
            </a:r>
            <a:r>
              <a:rPr lang="cs-CZ" sz="2800" dirty="0" smtClean="0"/>
              <a:t> </a:t>
            </a:r>
            <a:r>
              <a:rPr lang="cs-CZ" sz="2800" dirty="0" smtClean="0">
                <a:solidFill>
                  <a:srgbClr val="FF0000"/>
                </a:solidFill>
              </a:rPr>
              <a:t>are</a:t>
            </a:r>
            <a:r>
              <a:rPr lang="cs-CZ" sz="2800" dirty="0" smtClean="0"/>
              <a:t> </a:t>
            </a:r>
            <a:r>
              <a:rPr lang="cs-CZ" sz="2800" dirty="0" err="1" smtClean="0"/>
              <a:t>going</a:t>
            </a:r>
            <a:r>
              <a:rPr lang="cs-CZ" sz="2800" dirty="0" smtClean="0"/>
              <a:t> to </a:t>
            </a:r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  <a:r>
              <a:rPr lang="cs-CZ" sz="2800" dirty="0" err="1" smtClean="0"/>
              <a:t>cinema</a:t>
            </a:r>
            <a:r>
              <a:rPr lang="cs-CZ" sz="2800" dirty="0" smtClean="0"/>
              <a:t>.</a:t>
            </a:r>
          </a:p>
          <a:p>
            <a:r>
              <a:rPr lang="cs-CZ" sz="2800" dirty="0" err="1" smtClean="0"/>
              <a:t>You</a:t>
            </a:r>
            <a:r>
              <a:rPr lang="cs-CZ" sz="2800" dirty="0" smtClean="0"/>
              <a:t> </a:t>
            </a:r>
            <a:r>
              <a:rPr lang="cs-CZ" sz="2800" dirty="0" smtClean="0">
                <a:solidFill>
                  <a:srgbClr val="FF0000"/>
                </a:solidFill>
              </a:rPr>
              <a:t>are </a:t>
            </a:r>
            <a:r>
              <a:rPr lang="cs-CZ" sz="2800" dirty="0" err="1" smtClean="0"/>
              <a:t>draw</a:t>
            </a:r>
            <a:r>
              <a:rPr lang="cs-CZ" sz="2800" dirty="0" err="1" smtClean="0">
                <a:solidFill>
                  <a:srgbClr val="FF0000"/>
                </a:solidFill>
              </a:rPr>
              <a:t>ing</a:t>
            </a:r>
            <a:r>
              <a:rPr lang="cs-CZ" sz="2800" dirty="0" smtClean="0"/>
              <a:t> </a:t>
            </a:r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  <a:r>
              <a:rPr lang="cs-CZ" sz="2800" dirty="0" err="1" smtClean="0"/>
              <a:t>pictures</a:t>
            </a:r>
            <a:r>
              <a:rPr lang="cs-CZ" sz="2800" dirty="0" smtClean="0"/>
              <a:t> </a:t>
            </a:r>
            <a:r>
              <a:rPr lang="cs-CZ" sz="2800" dirty="0" err="1" smtClean="0"/>
              <a:t>at</a:t>
            </a:r>
            <a:r>
              <a:rPr lang="cs-CZ" sz="2800" dirty="0" smtClean="0"/>
              <a:t> </a:t>
            </a:r>
            <a:r>
              <a:rPr lang="cs-CZ" sz="2800" dirty="0" err="1" smtClean="0"/>
              <a:t>the</a:t>
            </a:r>
            <a:r>
              <a:rPr lang="cs-CZ" sz="2800" dirty="0" smtClean="0"/>
              <a:t> moment.</a:t>
            </a:r>
          </a:p>
          <a:p>
            <a:r>
              <a:rPr lang="cs-CZ" sz="2800" dirty="0" smtClean="0"/>
              <a:t>My </a:t>
            </a:r>
            <a:r>
              <a:rPr lang="cs-CZ" sz="2800" dirty="0" err="1" smtClean="0"/>
              <a:t>mum</a:t>
            </a:r>
            <a:r>
              <a:rPr lang="cs-CZ" sz="2800" dirty="0" smtClean="0"/>
              <a:t> </a:t>
            </a:r>
            <a:r>
              <a:rPr lang="cs-CZ" sz="2800" dirty="0" err="1" smtClean="0">
                <a:solidFill>
                  <a:srgbClr val="FF0000"/>
                </a:solidFill>
              </a:rPr>
              <a:t>is</a:t>
            </a:r>
            <a:r>
              <a:rPr lang="cs-CZ" sz="2800" dirty="0" smtClean="0">
                <a:solidFill>
                  <a:srgbClr val="FF0000"/>
                </a:solidFill>
              </a:rPr>
              <a:t> </a:t>
            </a:r>
            <a:r>
              <a:rPr lang="cs-CZ" sz="2800" dirty="0" smtClean="0"/>
              <a:t> </a:t>
            </a:r>
            <a:r>
              <a:rPr lang="cs-CZ" sz="2800" dirty="0" err="1" smtClean="0"/>
              <a:t>cook</a:t>
            </a:r>
            <a:r>
              <a:rPr lang="cs-CZ" sz="2800" dirty="0" err="1" smtClean="0">
                <a:solidFill>
                  <a:srgbClr val="FF0000"/>
                </a:solidFill>
              </a:rPr>
              <a:t>ing</a:t>
            </a:r>
            <a:r>
              <a:rPr lang="cs-CZ" sz="2800" dirty="0" smtClean="0"/>
              <a:t> </a:t>
            </a:r>
            <a:r>
              <a:rPr lang="cs-CZ" sz="2800" dirty="0" err="1" smtClean="0"/>
              <a:t>dinner</a:t>
            </a:r>
            <a:r>
              <a:rPr lang="cs-CZ" sz="2800" dirty="0" smtClean="0"/>
              <a:t>.</a:t>
            </a:r>
          </a:p>
          <a:p>
            <a:r>
              <a:rPr lang="cs-CZ" sz="2800" dirty="0" smtClean="0"/>
              <a:t>I </a:t>
            </a:r>
            <a:r>
              <a:rPr lang="cs-CZ" sz="2800" dirty="0" err="1" smtClean="0">
                <a:solidFill>
                  <a:srgbClr val="FF0000"/>
                </a:solidFill>
              </a:rPr>
              <a:t>am</a:t>
            </a:r>
            <a:r>
              <a:rPr lang="cs-CZ" sz="2800" dirty="0" smtClean="0">
                <a:solidFill>
                  <a:srgbClr val="FF0000"/>
                </a:solidFill>
              </a:rPr>
              <a:t> </a:t>
            </a:r>
            <a:r>
              <a:rPr lang="cs-CZ" sz="2800" dirty="0" err="1" smtClean="0"/>
              <a:t>learning</a:t>
            </a:r>
            <a:r>
              <a:rPr lang="cs-CZ" sz="2800" dirty="0" smtClean="0"/>
              <a:t> </a:t>
            </a:r>
            <a:r>
              <a:rPr lang="cs-CZ" sz="2800" dirty="0" err="1" smtClean="0"/>
              <a:t>Maths</a:t>
            </a:r>
            <a:r>
              <a:rPr lang="cs-CZ" sz="2800" dirty="0" smtClean="0"/>
              <a:t> </a:t>
            </a:r>
            <a:r>
              <a:rPr lang="cs-CZ" sz="2800" dirty="0" err="1" smtClean="0"/>
              <a:t>now</a:t>
            </a:r>
            <a:r>
              <a:rPr lang="cs-CZ" sz="2800" dirty="0" smtClean="0"/>
              <a:t>.</a:t>
            </a:r>
          </a:p>
          <a:p>
            <a:r>
              <a:rPr lang="cs-CZ" sz="2800" dirty="0" smtClean="0"/>
              <a:t>Maria </a:t>
            </a:r>
            <a:r>
              <a:rPr lang="cs-CZ" sz="2800" dirty="0" err="1" smtClean="0">
                <a:solidFill>
                  <a:srgbClr val="FF0000"/>
                </a:solidFill>
              </a:rPr>
              <a:t>is</a:t>
            </a:r>
            <a:r>
              <a:rPr lang="cs-CZ" sz="2800" dirty="0" smtClean="0">
                <a:solidFill>
                  <a:srgbClr val="FF0000"/>
                </a:solidFill>
              </a:rPr>
              <a:t> </a:t>
            </a:r>
            <a:r>
              <a:rPr lang="cs-CZ" sz="2800" dirty="0" err="1" smtClean="0"/>
              <a:t>wear</a:t>
            </a:r>
            <a:r>
              <a:rPr lang="cs-CZ" sz="2800" dirty="0" err="1" smtClean="0">
                <a:solidFill>
                  <a:srgbClr val="FF0000"/>
                </a:solidFill>
              </a:rPr>
              <a:t>ing</a:t>
            </a:r>
            <a:r>
              <a:rPr lang="cs-CZ" sz="2800" dirty="0" smtClean="0"/>
              <a:t> a </a:t>
            </a:r>
            <a:r>
              <a:rPr lang="cs-CZ" sz="2800" dirty="0" err="1" smtClean="0"/>
              <a:t>skirt</a:t>
            </a:r>
            <a:r>
              <a:rPr lang="cs-CZ" sz="2800" dirty="0" smtClean="0"/>
              <a:t> </a:t>
            </a:r>
            <a:r>
              <a:rPr lang="cs-CZ" sz="2800" dirty="0" err="1" smtClean="0"/>
              <a:t>today</a:t>
            </a:r>
            <a:r>
              <a:rPr lang="cs-CZ" sz="2800" dirty="0" smtClean="0"/>
              <a:t>.</a:t>
            </a:r>
          </a:p>
          <a:p>
            <a:r>
              <a:rPr lang="cs-CZ" sz="2800" dirty="0" smtClean="0"/>
              <a:t>Peter and Ben </a:t>
            </a:r>
            <a:r>
              <a:rPr lang="cs-CZ" sz="2800" dirty="0" smtClean="0">
                <a:solidFill>
                  <a:srgbClr val="FF0000"/>
                </a:solidFill>
              </a:rPr>
              <a:t>are</a:t>
            </a:r>
            <a:r>
              <a:rPr lang="cs-CZ" sz="2800" dirty="0" smtClean="0"/>
              <a:t> </a:t>
            </a:r>
            <a:r>
              <a:rPr lang="cs-CZ" sz="2800" dirty="0" err="1" smtClean="0">
                <a:solidFill>
                  <a:srgbClr val="FF0000"/>
                </a:solidFill>
              </a:rPr>
              <a:t>writing</a:t>
            </a:r>
            <a:r>
              <a:rPr lang="cs-CZ" sz="2800" dirty="0" smtClean="0"/>
              <a:t> </a:t>
            </a:r>
            <a:r>
              <a:rPr lang="cs-CZ" sz="2800" dirty="0" err="1" smtClean="0"/>
              <a:t>an</a:t>
            </a:r>
            <a:r>
              <a:rPr lang="cs-CZ" sz="2800" dirty="0" smtClean="0"/>
              <a:t> e-mail.</a:t>
            </a:r>
          </a:p>
          <a:p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3809493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859912" y="980728"/>
            <a:ext cx="3432168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ZDROJE: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Ilustrace:</a:t>
            </a:r>
          </a:p>
          <a:p>
            <a:endParaRPr lang="cs-CZ" dirty="0" smtClean="0"/>
          </a:p>
          <a:p>
            <a:r>
              <a:rPr lang="cs-CZ" dirty="0" smtClean="0">
                <a:hlinkClick r:id="rId2"/>
              </a:rPr>
              <a:t>- www.office.microsoft.com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22058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326</TotalTime>
  <Words>355</Words>
  <Application>Microsoft Office PowerPoint</Application>
  <PresentationFormat>Předvádění na obrazovce (4:3)</PresentationFormat>
  <Paragraphs>81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Jmění</vt:lpstr>
      <vt:lpstr>Prezentace aplikace PowerPoint</vt:lpstr>
      <vt:lpstr>Anotace</vt:lpstr>
      <vt:lpstr>PŘÍTOMNÝ ČAS PRŮBĚHOVÝ</vt:lpstr>
      <vt:lpstr>Prezentace aplikace PowerPoint</vt:lpstr>
      <vt:lpstr>Prezentace aplikace PowerPoint</vt:lpstr>
      <vt:lpstr>DOPLŇ SPRÁVNÝ TVAR PŘÍT. ČASU PRŮBĚHOVÉHO</vt:lpstr>
      <vt:lpstr>DOPLŇ SPRÁVNÝ TVAR PŘÍT. ČASU PRŮBĚHOVÉHO</vt:lpstr>
      <vt:lpstr>Prezentace aplikace PowerPoint</vt:lpstr>
      <vt:lpstr>Prezentace aplikace PowerPoint</vt:lpstr>
      <vt:lpstr>Prezentace aplikace PowerPoint</vt:lpstr>
      <vt:lpstr>CORRECT  11  MISTAKES IN THE TEXT</vt:lpstr>
      <vt:lpstr>ŘEŠENÍ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Steidlová</dc:creator>
  <cp:lastModifiedBy>Steidlová</cp:lastModifiedBy>
  <cp:revision>18</cp:revision>
  <dcterms:created xsi:type="dcterms:W3CDTF">2012-05-16T10:14:10Z</dcterms:created>
  <dcterms:modified xsi:type="dcterms:W3CDTF">2012-06-03T13:01:20Z</dcterms:modified>
</cp:coreProperties>
</file>