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69" r:id="rId2"/>
    <p:sldId id="270" r:id="rId3"/>
    <p:sldId id="256" r:id="rId4"/>
    <p:sldId id="259" r:id="rId5"/>
    <p:sldId id="257" r:id="rId6"/>
    <p:sldId id="258" r:id="rId7"/>
    <p:sldId id="261" r:id="rId8"/>
    <p:sldId id="260" r:id="rId9"/>
    <p:sldId id="268" r:id="rId10"/>
    <p:sldId id="264" r:id="rId11"/>
    <p:sldId id="263" r:id="rId12"/>
    <p:sldId id="266" r:id="rId13"/>
    <p:sldId id="267" r:id="rId14"/>
    <p:sldId id="262" r:id="rId15"/>
    <p:sldId id="265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VY_32_INOVACE_20_PŘÍTOMNÝ  ČAS PROSTÝ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PŘÍTOMNÝ ČAS PROSTÝ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ANGLICKÝ JAZYK 5.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D6AA40-4726-4520-A8B2-9CD5F1DA4820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7C55B3A-4105-430F-B394-501FD396E179}" type="presOf" srcId="{FBBFC3EA-9D9D-4F3A-BEA6-9C2C0E46BF20}" destId="{643EA938-EDE0-4533-ACCC-D2BD6F3A527C}" srcOrd="0" destOrd="0" presId="urn:microsoft.com/office/officeart/2005/8/layout/target3"/>
    <dgm:cxn modelId="{6E41B9B6-8A42-480C-8079-C325F3709062}" type="presOf" srcId="{39F8B381-5807-488E-AC22-73DD4140ED4A}" destId="{71045F8C-00FA-488E-A7BD-E2E6753D979D}" srcOrd="0" destOrd="0" presId="urn:microsoft.com/office/officeart/2005/8/layout/target3"/>
    <dgm:cxn modelId="{069B46DF-C008-4218-BC14-148C4ADAE614}" type="presOf" srcId="{019433A1-1324-4DE1-9E6F-32B851095F74}" destId="{E7297F21-D4FD-4A41-AE58-814D01A6B5E7}" srcOrd="1" destOrd="0" presId="urn:microsoft.com/office/officeart/2005/8/layout/target3"/>
    <dgm:cxn modelId="{C8330581-56FB-4A73-8810-AED671A53409}" type="presOf" srcId="{FBBFC3EA-9D9D-4F3A-BEA6-9C2C0E46BF20}" destId="{832BF48F-0145-4429-9E02-8FCA946CCE9E}" srcOrd="1" destOrd="0" presId="urn:microsoft.com/office/officeart/2005/8/layout/target3"/>
    <dgm:cxn modelId="{ED1CD1EF-56E1-4F02-9668-F6DBDCEFC83C}" type="presOf" srcId="{DAEA276B-ECF9-46F6-A7D3-4693B2D32BC4}" destId="{CDED6FE3-AD8F-4ACC-B6B8-710EDDD97598}" srcOrd="0" destOrd="0" presId="urn:microsoft.com/office/officeart/2005/8/layout/target3"/>
    <dgm:cxn modelId="{545ED864-8FEA-4D9C-8EDA-8861501BD67B}" type="presOf" srcId="{C73C7642-F245-4585-8F88-243F9FAEF6CA}" destId="{97289DF2-90F4-4EC2-A9FC-633B00BAB610}" srcOrd="0" destOrd="0" presId="urn:microsoft.com/office/officeart/2005/8/layout/target3"/>
    <dgm:cxn modelId="{3EF5FED6-89F9-4E2B-B2D2-8D00690389D9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7AF0236-C5F9-4CD0-ADDF-E104689E1521}" type="presOf" srcId="{DAEA276B-ECF9-46F6-A7D3-4693B2D32BC4}" destId="{F69A1436-182C-465B-AD7F-FE48E0C090C1}" srcOrd="1" destOrd="0" presId="urn:microsoft.com/office/officeart/2005/8/layout/target3"/>
    <dgm:cxn modelId="{1A52208E-4B71-4EFF-B0F2-0D4DBB43229B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E034AC6-A04A-499F-B9E4-ADCD8525205A}" type="presOf" srcId="{EBC41103-E2E5-4D48-9B4B-425520D3D098}" destId="{50C2F88D-8688-44C2-A854-691F34009D3B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5887A18-3593-430B-826E-3C5DC55A887F}" type="presOf" srcId="{EBC41103-E2E5-4D48-9B4B-425520D3D098}" destId="{F969C235-9271-4D34-B740-D627A121CAD0}" srcOrd="1" destOrd="0" presId="urn:microsoft.com/office/officeart/2005/8/layout/target3"/>
    <dgm:cxn modelId="{AD85B5B4-705E-4E7A-B515-B78420D2D0EB}" type="presOf" srcId="{C73C7642-F245-4585-8F88-243F9FAEF6CA}" destId="{AA41A67C-3D3F-4AE9-9E0F-5D7F7BB2E741}" srcOrd="1" destOrd="0" presId="urn:microsoft.com/office/officeart/2005/8/layout/target3"/>
    <dgm:cxn modelId="{7E5FD32E-5E96-4814-9EA0-60623E0F5EA2}" type="presParOf" srcId="{71045F8C-00FA-488E-A7BD-E2E6753D979D}" destId="{3577EC6B-C980-4F34-8C69-4365E7B8FC8C}" srcOrd="0" destOrd="0" presId="urn:microsoft.com/office/officeart/2005/8/layout/target3"/>
    <dgm:cxn modelId="{81E35D06-C054-4BB6-9D68-CF90A82F229B}" type="presParOf" srcId="{71045F8C-00FA-488E-A7BD-E2E6753D979D}" destId="{6940EB87-DC1D-4BC3-9408-9AC2E1FFC039}" srcOrd="1" destOrd="0" presId="urn:microsoft.com/office/officeart/2005/8/layout/target3"/>
    <dgm:cxn modelId="{98932AEF-512A-4AD5-8B4A-E1FC7DA4D4CE}" type="presParOf" srcId="{71045F8C-00FA-488E-A7BD-E2E6753D979D}" destId="{BC35EE03-4121-4EF9-923D-7CB6D30D358D}" srcOrd="2" destOrd="0" presId="urn:microsoft.com/office/officeart/2005/8/layout/target3"/>
    <dgm:cxn modelId="{9A67CD37-4613-4190-A0E9-B90608755D64}" type="presParOf" srcId="{71045F8C-00FA-488E-A7BD-E2E6753D979D}" destId="{C95EEA27-3CBF-4645-A92D-9D8AF5C1CBFC}" srcOrd="3" destOrd="0" presId="urn:microsoft.com/office/officeart/2005/8/layout/target3"/>
    <dgm:cxn modelId="{558FC825-5D4B-439B-A2C0-EAEBB3404043}" type="presParOf" srcId="{71045F8C-00FA-488E-A7BD-E2E6753D979D}" destId="{851BB866-B6AE-4566-893F-4C635BA974FC}" srcOrd="4" destOrd="0" presId="urn:microsoft.com/office/officeart/2005/8/layout/target3"/>
    <dgm:cxn modelId="{D51D5424-0AA0-4B19-994D-86AA9F4375A1}" type="presParOf" srcId="{71045F8C-00FA-488E-A7BD-E2E6753D979D}" destId="{643EA938-EDE0-4533-ACCC-D2BD6F3A527C}" srcOrd="5" destOrd="0" presId="urn:microsoft.com/office/officeart/2005/8/layout/target3"/>
    <dgm:cxn modelId="{2DE323B7-DE77-4DDE-A74D-F6C9B211AE48}" type="presParOf" srcId="{71045F8C-00FA-488E-A7BD-E2E6753D979D}" destId="{92F31B18-D66D-4CC7-89B9-378928DE877D}" srcOrd="6" destOrd="0" presId="urn:microsoft.com/office/officeart/2005/8/layout/target3"/>
    <dgm:cxn modelId="{28633A18-1F52-4EC4-B6E8-CA3243BCB14D}" type="presParOf" srcId="{71045F8C-00FA-488E-A7BD-E2E6753D979D}" destId="{902074E1-B931-4618-97F1-FADBE82E9C3C}" srcOrd="7" destOrd="0" presId="urn:microsoft.com/office/officeart/2005/8/layout/target3"/>
    <dgm:cxn modelId="{A1E0E0D4-65EB-4C0B-809C-F79BB1B857C8}" type="presParOf" srcId="{71045F8C-00FA-488E-A7BD-E2E6753D979D}" destId="{A3817367-F2BC-482F-8832-FA00B51DCCF3}" srcOrd="8" destOrd="0" presId="urn:microsoft.com/office/officeart/2005/8/layout/target3"/>
    <dgm:cxn modelId="{8EB3AF4E-907F-4269-8357-A93EA3F78585}" type="presParOf" srcId="{71045F8C-00FA-488E-A7BD-E2E6753D979D}" destId="{626ABFF6-56C8-4386-B662-68EC364EED9D}" srcOrd="9" destOrd="0" presId="urn:microsoft.com/office/officeart/2005/8/layout/target3"/>
    <dgm:cxn modelId="{C00F947E-7B16-4580-9CA2-C1C82F9C22E1}" type="presParOf" srcId="{71045F8C-00FA-488E-A7BD-E2E6753D979D}" destId="{6DB11F1C-D028-4800-9625-6611CA9DE6D4}" srcOrd="10" destOrd="0" presId="urn:microsoft.com/office/officeart/2005/8/layout/target3"/>
    <dgm:cxn modelId="{C5261D3C-BBF0-4AA9-BBBA-E6F915245598}" type="presParOf" srcId="{71045F8C-00FA-488E-A7BD-E2E6753D979D}" destId="{CDED6FE3-AD8F-4ACC-B6B8-710EDDD97598}" srcOrd="11" destOrd="0" presId="urn:microsoft.com/office/officeart/2005/8/layout/target3"/>
    <dgm:cxn modelId="{70AB37C6-ADC0-4938-9FBF-3AF86AF9F555}" type="presParOf" srcId="{71045F8C-00FA-488E-A7BD-E2E6753D979D}" destId="{397AC6D7-84A6-4150-958F-83C92D9ACF38}" srcOrd="12" destOrd="0" presId="urn:microsoft.com/office/officeart/2005/8/layout/target3"/>
    <dgm:cxn modelId="{23BAD78F-FCD0-4038-869C-50045EA1E9E9}" type="presParOf" srcId="{71045F8C-00FA-488E-A7BD-E2E6753D979D}" destId="{D7419528-33A6-416D-9E64-B3F7915C5149}" srcOrd="13" destOrd="0" presId="urn:microsoft.com/office/officeart/2005/8/layout/target3"/>
    <dgm:cxn modelId="{6E0C632B-47B1-450F-A8C2-74E3B8906E19}" type="presParOf" srcId="{71045F8C-00FA-488E-A7BD-E2E6753D979D}" destId="{97289DF2-90F4-4EC2-A9FC-633B00BAB610}" srcOrd="14" destOrd="0" presId="urn:microsoft.com/office/officeart/2005/8/layout/target3"/>
    <dgm:cxn modelId="{A68FFC7F-D9E5-4532-B219-3AB5471B0E17}" type="presParOf" srcId="{71045F8C-00FA-488E-A7BD-E2E6753D979D}" destId="{234EBA9D-95B4-4C20-A84E-6F65F1085DC6}" srcOrd="15" destOrd="0" presId="urn:microsoft.com/office/officeart/2005/8/layout/target3"/>
    <dgm:cxn modelId="{BBCAD467-B0EE-4021-9C0C-3ECFEE796B0A}" type="presParOf" srcId="{71045F8C-00FA-488E-A7BD-E2E6753D979D}" destId="{12255512-213F-41DF-90A6-8B4CD74A2B52}" srcOrd="16" destOrd="0" presId="urn:microsoft.com/office/officeart/2005/8/layout/target3"/>
    <dgm:cxn modelId="{D1C3E1CA-1BFE-4F66-B69A-8D62B71AC473}" type="presParOf" srcId="{71045F8C-00FA-488E-A7BD-E2E6753D979D}" destId="{50C2F88D-8688-44C2-A854-691F34009D3B}" srcOrd="17" destOrd="0" presId="urn:microsoft.com/office/officeart/2005/8/layout/target3"/>
    <dgm:cxn modelId="{C8D390DC-8F2C-49F2-9ECF-FF666213F319}" type="presParOf" srcId="{71045F8C-00FA-488E-A7BD-E2E6753D979D}" destId="{4D19AB04-24FA-40C2-B203-52AE3D15E171}" srcOrd="18" destOrd="0" presId="urn:microsoft.com/office/officeart/2005/8/layout/target3"/>
    <dgm:cxn modelId="{9D8E28AA-385E-4590-934C-0D7A3A9BBF1F}" type="presParOf" srcId="{71045F8C-00FA-488E-A7BD-E2E6753D979D}" destId="{832BF48F-0145-4429-9E02-8FCA946CCE9E}" srcOrd="19" destOrd="0" presId="urn:microsoft.com/office/officeart/2005/8/layout/target3"/>
    <dgm:cxn modelId="{EE2890E6-E51D-49A0-BDBF-7BD858A78AA1}" type="presParOf" srcId="{71045F8C-00FA-488E-A7BD-E2E6753D979D}" destId="{E7297F21-D4FD-4A41-AE58-814D01A6B5E7}" srcOrd="20" destOrd="0" presId="urn:microsoft.com/office/officeart/2005/8/layout/target3"/>
    <dgm:cxn modelId="{CB83AFE4-A4D4-4401-A0BD-A55508F0CA7A}" type="presParOf" srcId="{71045F8C-00FA-488E-A7BD-E2E6753D979D}" destId="{F69A1436-182C-465B-AD7F-FE48E0C090C1}" srcOrd="21" destOrd="0" presId="urn:microsoft.com/office/officeart/2005/8/layout/target3"/>
    <dgm:cxn modelId="{614728B1-B833-4BF2-BC31-7CF4AF23D0E7}" type="presParOf" srcId="{71045F8C-00FA-488E-A7BD-E2E6753D979D}" destId="{AA41A67C-3D3F-4AE9-9E0F-5D7F7BB2E741}" srcOrd="22" destOrd="0" presId="urn:microsoft.com/office/officeart/2005/8/layout/target3"/>
    <dgm:cxn modelId="{52CFEC95-0C0C-42C7-9044-7AEBB9D7933F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VY_32_INOVACE_20_PŘÍTOMNÝ  ČAS PROSTÝ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ANGLICKÝ JAZYK 5.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PŘÍTOMNÝ ČAS PROSTÝ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2965751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3368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6317506"/>
              </p:ext>
            </p:extLst>
          </p:nvPr>
        </p:nvGraphicFramePr>
        <p:xfrm>
          <a:off x="1475656" y="1628800"/>
          <a:ext cx="6096000" cy="239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8312"/>
                <a:gridCol w="328768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Seznámení s přít. časem prostým, tvoření, procvičení – kladné věty</a:t>
                      </a:r>
                      <a:r>
                        <a:rPr lang="cs-CZ" smtClean="0"/>
                        <a:t>, zápor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Řešení přiletí na kliknutí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6633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PŘÍTOMNÝ ČAS PROSTÝ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PRESENT SIMPLE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6629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579984" y="764704"/>
            <a:ext cx="7664424" cy="49685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71500" indent="-571500" algn="ctr">
              <a:buFontTx/>
              <a:buChar char="-"/>
            </a:pPr>
            <a:r>
              <a:rPr lang="cs-CZ" sz="8800" dirty="0" smtClean="0">
                <a:solidFill>
                  <a:srgbClr val="FF0000"/>
                </a:solidFill>
              </a:rPr>
              <a:t>PLATÍ POŘÁD</a:t>
            </a:r>
          </a:p>
          <a:p>
            <a:pPr marL="571500" indent="-571500" algn="ctr">
              <a:buFontTx/>
              <a:buChar char="-"/>
            </a:pPr>
            <a:r>
              <a:rPr lang="cs-CZ" sz="2800" dirty="0" smtClean="0">
                <a:solidFill>
                  <a:srgbClr val="FF0000"/>
                </a:solidFill>
              </a:rPr>
              <a:t>EVERY DAY</a:t>
            </a:r>
          </a:p>
          <a:p>
            <a:pPr marL="571500" indent="-571500" algn="ctr">
              <a:buFontTx/>
              <a:buChar char="-"/>
            </a:pPr>
            <a:r>
              <a:rPr lang="cs-CZ" sz="2800" dirty="0" smtClean="0">
                <a:solidFill>
                  <a:srgbClr val="FF0000"/>
                </a:solidFill>
              </a:rPr>
              <a:t>USUALLY</a:t>
            </a:r>
          </a:p>
          <a:p>
            <a:pPr marL="571500" indent="-571500" algn="ctr">
              <a:buFontTx/>
              <a:buChar char="-"/>
            </a:pPr>
            <a:r>
              <a:rPr lang="cs-CZ" sz="2800" dirty="0" smtClean="0">
                <a:solidFill>
                  <a:srgbClr val="FF0000"/>
                </a:solidFill>
              </a:rPr>
              <a:t>ALWAYS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9491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79984" y="764704"/>
            <a:ext cx="3456384" cy="20171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KDO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572000" y="789290"/>
            <a:ext cx="3744416" cy="20171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VÝZNAMOVÉ SLOVESO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3068960"/>
            <a:ext cx="721832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                                        play </a:t>
            </a:r>
            <a:r>
              <a:rPr lang="cs-CZ" sz="3200" dirty="0" err="1" smtClean="0"/>
              <a:t>football</a:t>
            </a:r>
            <a:endParaRPr lang="cs-CZ" sz="3200" dirty="0" smtClean="0"/>
          </a:p>
          <a:p>
            <a:r>
              <a:rPr lang="cs-CZ" sz="3200" dirty="0" err="1" smtClean="0"/>
              <a:t>We</a:t>
            </a:r>
            <a:r>
              <a:rPr lang="cs-CZ" sz="3200" dirty="0" smtClean="0"/>
              <a:t>                                   </a:t>
            </a:r>
            <a:r>
              <a:rPr lang="cs-CZ" sz="3200" dirty="0" err="1" smtClean="0"/>
              <a:t>learn</a:t>
            </a:r>
            <a:r>
              <a:rPr lang="cs-CZ" sz="3200" dirty="0" smtClean="0"/>
              <a:t> </a:t>
            </a:r>
            <a:r>
              <a:rPr lang="cs-CZ" sz="3200" dirty="0" err="1" smtClean="0"/>
              <a:t>English</a:t>
            </a:r>
            <a:endParaRPr lang="cs-CZ" sz="3200" dirty="0" smtClean="0"/>
          </a:p>
          <a:p>
            <a:r>
              <a:rPr lang="cs-CZ" sz="3200" dirty="0" err="1" smtClean="0"/>
              <a:t>You</a:t>
            </a:r>
            <a:r>
              <a:rPr lang="cs-CZ" sz="3200" dirty="0" smtClean="0"/>
              <a:t>                                   </a:t>
            </a:r>
            <a:r>
              <a:rPr lang="cs-CZ" sz="3200" dirty="0" err="1" smtClean="0"/>
              <a:t>get</a:t>
            </a:r>
            <a:r>
              <a:rPr lang="cs-CZ" sz="3200" dirty="0" smtClean="0"/>
              <a:t> up </a:t>
            </a:r>
            <a:r>
              <a:rPr lang="cs-CZ" sz="3200" dirty="0" err="1" smtClean="0"/>
              <a:t>at</a:t>
            </a:r>
            <a:r>
              <a:rPr lang="cs-CZ" sz="3200" dirty="0" smtClean="0"/>
              <a:t> 7o´clock</a:t>
            </a:r>
          </a:p>
          <a:p>
            <a:r>
              <a:rPr lang="cs-CZ" sz="3200" dirty="0" err="1" smtClean="0"/>
              <a:t>They</a:t>
            </a:r>
            <a:r>
              <a:rPr lang="cs-CZ" sz="3200" dirty="0" smtClean="0"/>
              <a:t>                                 live in London</a:t>
            </a:r>
            <a:endParaRPr lang="cs-CZ" sz="3200" dirty="0"/>
          </a:p>
          <a:p>
            <a:r>
              <a:rPr lang="cs-CZ" sz="3200" dirty="0" smtClean="0"/>
              <a:t>!!!!!!!!!!!!!!!!!!                      !!!!!!!!!!!!!!!!!!!!!!!</a:t>
            </a:r>
          </a:p>
          <a:p>
            <a:r>
              <a:rPr lang="cs-CZ" sz="3200" dirty="0" smtClean="0"/>
              <a:t>He                                     </a:t>
            </a:r>
            <a:r>
              <a:rPr lang="cs-CZ" sz="3200" dirty="0" err="1" smtClean="0"/>
              <a:t>play</a:t>
            </a:r>
            <a:r>
              <a:rPr lang="cs-CZ" sz="3200" dirty="0" err="1" smtClean="0">
                <a:solidFill>
                  <a:srgbClr val="FF0000"/>
                </a:solidFill>
              </a:rPr>
              <a:t>s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piano</a:t>
            </a:r>
          </a:p>
          <a:p>
            <a:r>
              <a:rPr lang="cs-CZ" sz="3200" dirty="0" err="1" smtClean="0"/>
              <a:t>She</a:t>
            </a:r>
            <a:r>
              <a:rPr lang="cs-CZ" sz="3200" dirty="0" smtClean="0"/>
              <a:t>                                    </a:t>
            </a:r>
            <a:r>
              <a:rPr lang="cs-CZ" sz="3200" dirty="0" err="1" smtClean="0"/>
              <a:t>collect</a:t>
            </a:r>
            <a:r>
              <a:rPr lang="cs-CZ" sz="3200" dirty="0" err="1" smtClean="0">
                <a:solidFill>
                  <a:srgbClr val="FF0000"/>
                </a:solidFill>
              </a:rPr>
              <a:t>s</a:t>
            </a:r>
            <a:r>
              <a:rPr lang="cs-CZ" sz="3200" dirty="0" smtClean="0"/>
              <a:t> </a:t>
            </a:r>
            <a:r>
              <a:rPr lang="cs-CZ" sz="3200" dirty="0" err="1" smtClean="0"/>
              <a:t>stamps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81239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79984" y="764704"/>
            <a:ext cx="3456384" cy="20171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3.OSOBA</a:t>
            </a:r>
          </a:p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HE, SHE, IT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572000" y="789290"/>
            <a:ext cx="3456384" cy="20171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SLOVESO + </a:t>
            </a:r>
          </a:p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- S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3068960"/>
            <a:ext cx="721832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He                                    </a:t>
            </a:r>
            <a:r>
              <a:rPr lang="cs-CZ" sz="3200" dirty="0" err="1" smtClean="0"/>
              <a:t>play</a:t>
            </a:r>
            <a:r>
              <a:rPr lang="cs-CZ" sz="3200" dirty="0" err="1" smtClean="0">
                <a:solidFill>
                  <a:srgbClr val="FF0000"/>
                </a:solidFill>
              </a:rPr>
              <a:t>s</a:t>
            </a:r>
            <a:r>
              <a:rPr lang="cs-CZ" sz="3200" dirty="0" smtClean="0"/>
              <a:t> </a:t>
            </a:r>
            <a:r>
              <a:rPr lang="cs-CZ" sz="3200" dirty="0" err="1" smtClean="0"/>
              <a:t>football</a:t>
            </a:r>
            <a:endParaRPr lang="cs-CZ" sz="3200" dirty="0" smtClean="0"/>
          </a:p>
          <a:p>
            <a:r>
              <a:rPr lang="cs-CZ" sz="3200" dirty="0" err="1" smtClean="0"/>
              <a:t>She</a:t>
            </a:r>
            <a:r>
              <a:rPr lang="cs-CZ" sz="3200" dirty="0" smtClean="0"/>
              <a:t>                                   </a:t>
            </a:r>
            <a:r>
              <a:rPr lang="cs-CZ" sz="3200" dirty="0" err="1" smtClean="0"/>
              <a:t>learn</a:t>
            </a:r>
            <a:r>
              <a:rPr lang="cs-CZ" sz="3200" dirty="0" err="1" smtClean="0">
                <a:solidFill>
                  <a:srgbClr val="FF0000"/>
                </a:solidFill>
              </a:rPr>
              <a:t>s</a:t>
            </a:r>
            <a:r>
              <a:rPr lang="cs-CZ" sz="3200" dirty="0" smtClean="0"/>
              <a:t> </a:t>
            </a:r>
            <a:r>
              <a:rPr lang="cs-CZ" sz="3200" dirty="0" err="1" smtClean="0"/>
              <a:t>English</a:t>
            </a:r>
            <a:endParaRPr lang="cs-CZ" sz="3200" dirty="0" smtClean="0"/>
          </a:p>
          <a:p>
            <a:r>
              <a:rPr lang="cs-CZ" sz="3200" dirty="0" smtClean="0"/>
              <a:t>My </a:t>
            </a:r>
            <a:r>
              <a:rPr lang="cs-CZ" sz="3200" dirty="0" err="1" smtClean="0"/>
              <a:t>sister</a:t>
            </a:r>
            <a:r>
              <a:rPr lang="cs-CZ" sz="3200" dirty="0" smtClean="0"/>
              <a:t>                         </a:t>
            </a:r>
            <a:r>
              <a:rPr lang="cs-CZ" sz="3200" dirty="0" err="1" smtClean="0"/>
              <a:t>get</a:t>
            </a:r>
            <a:r>
              <a:rPr lang="cs-CZ" sz="3200" dirty="0" err="1" smtClean="0">
                <a:solidFill>
                  <a:srgbClr val="FF0000"/>
                </a:solidFill>
              </a:rPr>
              <a:t>s</a:t>
            </a:r>
            <a:r>
              <a:rPr lang="cs-CZ" sz="3200" dirty="0" smtClean="0"/>
              <a:t> up </a:t>
            </a:r>
            <a:r>
              <a:rPr lang="cs-CZ" sz="3200" dirty="0" err="1" smtClean="0"/>
              <a:t>at</a:t>
            </a:r>
            <a:r>
              <a:rPr lang="cs-CZ" sz="3200" dirty="0" smtClean="0"/>
              <a:t> 7o´clock</a:t>
            </a:r>
          </a:p>
          <a:p>
            <a:r>
              <a:rPr lang="cs-CZ" sz="3200" dirty="0" smtClean="0"/>
              <a:t>Peter                                </a:t>
            </a:r>
            <a:r>
              <a:rPr lang="cs-CZ" sz="3200" dirty="0" err="1" smtClean="0"/>
              <a:t>live</a:t>
            </a:r>
            <a:r>
              <a:rPr lang="cs-CZ" sz="3200" dirty="0" err="1" smtClean="0">
                <a:solidFill>
                  <a:srgbClr val="FF0000"/>
                </a:solidFill>
              </a:rPr>
              <a:t>s</a:t>
            </a:r>
            <a:r>
              <a:rPr lang="cs-CZ" sz="3200" dirty="0" smtClean="0"/>
              <a:t> in London</a:t>
            </a:r>
            <a:endParaRPr lang="cs-CZ" sz="3200" dirty="0"/>
          </a:p>
          <a:p>
            <a:endParaRPr lang="cs-CZ" sz="3200" dirty="0" smtClean="0"/>
          </a:p>
          <a:p>
            <a:r>
              <a:rPr lang="cs-CZ" sz="3200" dirty="0" smtClean="0"/>
              <a:t>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45588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teidlová\AppData\Local\Microsoft\Windows\Temporary Internet Files\Content.IE5\01Z1N5BU\MC9004151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257" y="476672"/>
            <a:ext cx="2667616" cy="3071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3554374"/>
            <a:ext cx="41927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  _______   in Prague.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1" y="4131458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     live  </a:t>
            </a:r>
            <a:endParaRPr lang="cs-CZ" sz="3600" dirty="0"/>
          </a:p>
        </p:txBody>
      </p:sp>
      <p:pic>
        <p:nvPicPr>
          <p:cNvPr id="2051" name="Picture 3" descr="C:\Users\Steidlová\AppData\Local\Microsoft\Windows\Temporary Internet Files\Content.IE5\DIKZ2MT3\MC9001834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96752"/>
            <a:ext cx="3421103" cy="3886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teidlová\AppData\Local\Microsoft\Windows\Temporary Internet Files\Content.IE5\RGU26O7Q\MC9004114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2144" y="2703271"/>
            <a:ext cx="612068" cy="590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03848" y="5229199"/>
            <a:ext cx="59250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My </a:t>
            </a:r>
            <a:r>
              <a:rPr lang="cs-CZ" sz="3200" dirty="0" err="1" smtClean="0"/>
              <a:t>mum</a:t>
            </a:r>
            <a:r>
              <a:rPr lang="cs-CZ" sz="3200" dirty="0" smtClean="0"/>
              <a:t> ________  in a </a:t>
            </a:r>
            <a:r>
              <a:rPr lang="cs-CZ" sz="3200" dirty="0" err="1" smtClean="0"/>
              <a:t>hospital</a:t>
            </a:r>
            <a:r>
              <a:rPr lang="cs-CZ" sz="3200" dirty="0" smtClean="0"/>
              <a:t>.    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49925" y="5083443"/>
            <a:ext cx="1800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              </a:t>
            </a:r>
            <a:r>
              <a:rPr lang="cs-CZ" sz="3600" dirty="0" err="1" smtClean="0"/>
              <a:t>works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527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teidlová\AppData\Local\Microsoft\Windows\Temporary Internet Files\Content.IE5\AGCWFOUZ\MP9004092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764704"/>
            <a:ext cx="4205132" cy="2802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3789040"/>
            <a:ext cx="6515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An</a:t>
            </a:r>
            <a:r>
              <a:rPr lang="cs-CZ" sz="3200" dirty="0" smtClean="0"/>
              <a:t> </a:t>
            </a:r>
            <a:r>
              <a:rPr lang="cs-CZ" sz="3200" dirty="0" err="1" smtClean="0"/>
              <a:t>alephant</a:t>
            </a:r>
            <a:r>
              <a:rPr lang="cs-CZ" sz="3200" dirty="0" smtClean="0"/>
              <a:t>  ________    </a:t>
            </a:r>
            <a:r>
              <a:rPr lang="cs-CZ" sz="3200" dirty="0" err="1" smtClean="0"/>
              <a:t>leaves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11760" y="4304831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eats</a:t>
            </a:r>
            <a:endParaRPr lang="cs-CZ" dirty="0"/>
          </a:p>
        </p:txBody>
      </p:sp>
      <p:pic>
        <p:nvPicPr>
          <p:cNvPr id="1035" name="Picture 11" descr="C:\Users\Steidlová\AppData\Local\Microsoft\Windows\Temporary Internet Files\Content.IE5\Z51QTSJV\MC9002413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484784"/>
            <a:ext cx="2007865" cy="3868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Steidlová\AppData\Local\Microsoft\Windows\Temporary Internet Files\Content.IE5\RGU26O7Q\MC9002413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3177" y="1484784"/>
            <a:ext cx="1987266" cy="2274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96333" y="5353075"/>
            <a:ext cx="78736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We</a:t>
            </a:r>
            <a:r>
              <a:rPr lang="cs-CZ" sz="3200" dirty="0" smtClean="0"/>
              <a:t>  _________   </a:t>
            </a:r>
            <a:r>
              <a:rPr lang="cs-CZ" sz="3200" dirty="0" err="1" smtClean="0"/>
              <a:t>our</a:t>
            </a:r>
            <a:r>
              <a:rPr lang="cs-CZ" sz="3200" dirty="0" smtClean="0"/>
              <a:t> house on </a:t>
            </a:r>
            <a:r>
              <a:rPr lang="cs-CZ" sz="3200" dirty="0" err="1" smtClean="0"/>
              <a:t>Saturday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5937850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clean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40981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Steidlová\AppData\Local\Microsoft\Windows\Temporary Internet Files\Content.IE5\DIKZ2MT3\MP9004393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3844314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5436513"/>
            <a:ext cx="68007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We</a:t>
            </a:r>
            <a:r>
              <a:rPr lang="cs-CZ" sz="3200" dirty="0" smtClean="0"/>
              <a:t>  _________   to </a:t>
            </a:r>
            <a:r>
              <a:rPr lang="cs-CZ" sz="3200" dirty="0" err="1" smtClean="0"/>
              <a:t>school</a:t>
            </a:r>
            <a:r>
              <a:rPr lang="cs-CZ" sz="3200" dirty="0" smtClean="0"/>
              <a:t> </a:t>
            </a:r>
            <a:r>
              <a:rPr lang="cs-CZ" sz="3200" dirty="0" err="1" smtClean="0"/>
              <a:t>every</a:t>
            </a:r>
            <a:r>
              <a:rPr lang="cs-CZ" sz="3200" dirty="0" smtClean="0"/>
              <a:t> </a:t>
            </a:r>
            <a:r>
              <a:rPr lang="cs-CZ" sz="3200" dirty="0" err="1" smtClean="0"/>
              <a:t>day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7" y="6021288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go</a:t>
            </a:r>
            <a:endParaRPr lang="cs-CZ" sz="3200" dirty="0"/>
          </a:p>
        </p:txBody>
      </p:sp>
      <p:pic>
        <p:nvPicPr>
          <p:cNvPr id="3075" name="Picture 3" descr="C:\Users\Steidlová\AppData\Local\Microsoft\Windows\Temporary Internet Files\Content.IE5\Z51QTSJV\MC9003357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1436" y="544844"/>
            <a:ext cx="2952328" cy="261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98388" y="3573016"/>
            <a:ext cx="472668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My </a:t>
            </a:r>
            <a:r>
              <a:rPr lang="cs-CZ" sz="3200" dirty="0" err="1" smtClean="0"/>
              <a:t>brother</a:t>
            </a:r>
            <a:r>
              <a:rPr lang="cs-CZ" sz="3200" dirty="0" smtClean="0"/>
              <a:t> </a:t>
            </a:r>
            <a:r>
              <a:rPr lang="cs-CZ" sz="3200" dirty="0" err="1" smtClean="0"/>
              <a:t>always</a:t>
            </a:r>
            <a:r>
              <a:rPr lang="cs-CZ" sz="3200" dirty="0" smtClean="0"/>
              <a:t> _________     </a:t>
            </a:r>
            <a:r>
              <a:rPr lang="cs-CZ" sz="3200" dirty="0" err="1" smtClean="0"/>
              <a:t>black</a:t>
            </a:r>
            <a:r>
              <a:rPr lang="cs-CZ" sz="3200" dirty="0" smtClean="0"/>
              <a:t> </a:t>
            </a:r>
            <a:r>
              <a:rPr lang="cs-CZ" sz="3200" dirty="0" err="1" smtClean="0"/>
              <a:t>shoes</a:t>
            </a:r>
            <a:r>
              <a:rPr lang="cs-CZ" sz="3200" dirty="0" smtClean="0"/>
              <a:t>.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11435" y="4650234"/>
            <a:ext cx="17502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wears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33802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97349" y="980728"/>
            <a:ext cx="2520280" cy="18722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KDO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3068960"/>
            <a:ext cx="721832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                     </a:t>
            </a:r>
            <a:r>
              <a:rPr lang="cs-CZ" sz="3200" dirty="0" err="1" smtClean="0"/>
              <a:t>don´t</a:t>
            </a:r>
            <a:r>
              <a:rPr lang="cs-CZ" sz="3200" dirty="0" smtClean="0"/>
              <a:t>                   play </a:t>
            </a:r>
            <a:r>
              <a:rPr lang="cs-CZ" sz="3200" dirty="0" err="1" smtClean="0"/>
              <a:t>football</a:t>
            </a:r>
            <a:endParaRPr lang="cs-CZ" sz="3200" dirty="0" smtClean="0"/>
          </a:p>
          <a:p>
            <a:r>
              <a:rPr lang="cs-CZ" sz="3200" dirty="0" err="1" smtClean="0"/>
              <a:t>We</a:t>
            </a:r>
            <a:r>
              <a:rPr lang="cs-CZ" sz="3200" dirty="0" smtClean="0"/>
              <a:t>                </a:t>
            </a:r>
            <a:r>
              <a:rPr lang="cs-CZ" sz="3200" dirty="0" err="1" smtClean="0"/>
              <a:t>don´t</a:t>
            </a:r>
            <a:r>
              <a:rPr lang="cs-CZ" sz="3200" dirty="0" smtClean="0"/>
              <a:t>                   </a:t>
            </a:r>
            <a:r>
              <a:rPr lang="cs-CZ" sz="3200" dirty="0" err="1" smtClean="0"/>
              <a:t>learn</a:t>
            </a:r>
            <a:r>
              <a:rPr lang="cs-CZ" sz="3200" dirty="0" smtClean="0"/>
              <a:t> </a:t>
            </a:r>
            <a:r>
              <a:rPr lang="cs-CZ" sz="3200" dirty="0" err="1" smtClean="0"/>
              <a:t>English</a:t>
            </a:r>
            <a:endParaRPr lang="cs-CZ" sz="3200" dirty="0" smtClean="0"/>
          </a:p>
          <a:p>
            <a:r>
              <a:rPr lang="cs-CZ" sz="3200" dirty="0" err="1" smtClean="0"/>
              <a:t>You</a:t>
            </a:r>
            <a:r>
              <a:rPr lang="cs-CZ" sz="3200" dirty="0" smtClean="0"/>
              <a:t>               </a:t>
            </a:r>
            <a:r>
              <a:rPr lang="cs-CZ" sz="3200" dirty="0" err="1" smtClean="0"/>
              <a:t>don´t</a:t>
            </a:r>
            <a:r>
              <a:rPr lang="cs-CZ" sz="3200" dirty="0" smtClean="0"/>
              <a:t>            </a:t>
            </a:r>
            <a:r>
              <a:rPr lang="cs-CZ" sz="3200" dirty="0" err="1" smtClean="0"/>
              <a:t>get</a:t>
            </a:r>
            <a:r>
              <a:rPr lang="cs-CZ" sz="3200" dirty="0" smtClean="0"/>
              <a:t> up </a:t>
            </a:r>
            <a:r>
              <a:rPr lang="cs-CZ" sz="3200" dirty="0" err="1" smtClean="0"/>
              <a:t>at</a:t>
            </a:r>
            <a:r>
              <a:rPr lang="cs-CZ" sz="3200" dirty="0" smtClean="0"/>
              <a:t> 7o´clock</a:t>
            </a:r>
          </a:p>
          <a:p>
            <a:r>
              <a:rPr lang="cs-CZ" sz="3200" dirty="0" err="1" smtClean="0"/>
              <a:t>They</a:t>
            </a:r>
            <a:r>
              <a:rPr lang="cs-CZ" sz="3200" dirty="0" smtClean="0"/>
              <a:t>             </a:t>
            </a:r>
            <a:r>
              <a:rPr lang="cs-CZ" sz="3200" dirty="0" err="1" smtClean="0"/>
              <a:t>don´t</a:t>
            </a:r>
            <a:r>
              <a:rPr lang="cs-CZ" sz="3200" dirty="0" smtClean="0"/>
              <a:t>                   live in London</a:t>
            </a:r>
            <a:endParaRPr lang="cs-CZ" sz="3200" dirty="0"/>
          </a:p>
          <a:p>
            <a:r>
              <a:rPr lang="cs-CZ" sz="3200" dirty="0" smtClean="0"/>
              <a:t>!!!!!!!!!!!!!!                               !!!!!!!!!!!!!!!!!!!!!!!</a:t>
            </a:r>
          </a:p>
          <a:p>
            <a:r>
              <a:rPr lang="cs-CZ" sz="3200" dirty="0" smtClean="0"/>
              <a:t>He               </a:t>
            </a:r>
            <a:r>
              <a:rPr lang="cs-CZ" sz="3200" dirty="0" err="1" smtClean="0"/>
              <a:t>doesn´t</a:t>
            </a:r>
            <a:r>
              <a:rPr lang="cs-CZ" sz="3200" dirty="0" smtClean="0"/>
              <a:t>                play </a:t>
            </a:r>
            <a:r>
              <a:rPr lang="cs-CZ" sz="3200" dirty="0" err="1" smtClean="0"/>
              <a:t>the</a:t>
            </a:r>
            <a:r>
              <a:rPr lang="cs-CZ" sz="3200" dirty="0" smtClean="0"/>
              <a:t> piano</a:t>
            </a:r>
          </a:p>
          <a:p>
            <a:r>
              <a:rPr lang="cs-CZ" sz="3200" dirty="0" err="1" smtClean="0"/>
              <a:t>She</a:t>
            </a:r>
            <a:r>
              <a:rPr lang="cs-CZ" sz="3200" dirty="0" smtClean="0"/>
              <a:t>              </a:t>
            </a:r>
            <a:r>
              <a:rPr lang="cs-CZ" sz="3200" dirty="0" err="1" smtClean="0"/>
              <a:t>doesn´t</a:t>
            </a:r>
            <a:r>
              <a:rPr lang="cs-CZ" sz="3200" dirty="0" smtClean="0"/>
              <a:t>               </a:t>
            </a:r>
            <a:r>
              <a:rPr lang="cs-CZ" sz="3200" dirty="0" err="1" smtClean="0"/>
              <a:t>collect</a:t>
            </a:r>
            <a:r>
              <a:rPr lang="cs-CZ" sz="3200" dirty="0" smtClean="0"/>
              <a:t> </a:t>
            </a:r>
            <a:r>
              <a:rPr lang="cs-CZ" sz="3200" dirty="0" err="1" smtClean="0"/>
              <a:t>stamps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4599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ZÁPOR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987824" y="980728"/>
            <a:ext cx="2520280" cy="18722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DON´T</a:t>
            </a:r>
          </a:p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DOESN´T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986456" y="980728"/>
            <a:ext cx="2690000" cy="18722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SLOVESO</a:t>
            </a:r>
            <a:endParaRPr lang="cs-CZ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468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>
            <a:normAutofit/>
          </a:bodyPr>
          <a:lstStyle/>
          <a:p>
            <a:r>
              <a:rPr lang="cs-CZ" dirty="0" smtClean="0"/>
              <a:t>ZÁPOR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72553" y="1162084"/>
            <a:ext cx="2520280" cy="1368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2060"/>
                </a:solidFill>
              </a:rPr>
              <a:t>JÁ</a:t>
            </a:r>
          </a:p>
          <a:p>
            <a:pPr algn="ctr"/>
            <a:r>
              <a:rPr lang="cs-CZ" sz="4400" dirty="0">
                <a:solidFill>
                  <a:srgbClr val="002060"/>
                </a:solidFill>
              </a:rPr>
              <a:t>I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3347864" y="1162084"/>
            <a:ext cx="2520280" cy="1368152"/>
          </a:xfrm>
          <a:prstGeom prst="roundRect">
            <a:avLst/>
          </a:prstGeom>
          <a:solidFill>
            <a:schemeClr val="accent3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2060"/>
                </a:solidFill>
              </a:rPr>
              <a:t>NE</a:t>
            </a:r>
          </a:p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DON´T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868144" y="1168299"/>
            <a:ext cx="2520280" cy="1368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2060"/>
                </a:solidFill>
              </a:rPr>
              <a:t>HRAJU</a:t>
            </a:r>
          </a:p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PLAY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72553" y="2924944"/>
            <a:ext cx="2520280" cy="1368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2060"/>
                </a:solidFill>
              </a:rPr>
              <a:t>MY</a:t>
            </a:r>
          </a:p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WE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888895" y="2924944"/>
            <a:ext cx="2520280" cy="1368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2060"/>
                </a:solidFill>
              </a:rPr>
              <a:t>HRAJEME</a:t>
            </a:r>
          </a:p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PLAY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347864" y="2924944"/>
            <a:ext cx="2520280" cy="136815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NE</a:t>
            </a:r>
          </a:p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DON´T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5901083" y="4837316"/>
            <a:ext cx="2520280" cy="176003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2060"/>
                </a:solidFill>
              </a:rPr>
              <a:t>HRAJE</a:t>
            </a:r>
          </a:p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PLAY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380803" y="4869160"/>
            <a:ext cx="2520280" cy="172819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2060"/>
                </a:solidFill>
              </a:rPr>
              <a:t>NE</a:t>
            </a:r>
          </a:p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DOESN´T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179512" y="4869160"/>
            <a:ext cx="2520280" cy="17281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002060"/>
                </a:solidFill>
              </a:rPr>
              <a:t>ONA,ON,ONO</a:t>
            </a:r>
          </a:p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SHE, HE, IT</a:t>
            </a:r>
            <a:endParaRPr lang="cs-CZ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549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teidlová\AppData\Local\Microsoft\Windows\Temporary Internet Files\Content.IE5\01Z1N5BU\MC9004151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257" y="476672"/>
            <a:ext cx="2667616" cy="3071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3554374"/>
            <a:ext cx="41927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  live  in Prague.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0" y="4131458"/>
            <a:ext cx="4536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I </a:t>
            </a:r>
            <a:r>
              <a:rPr lang="cs-CZ" sz="3600" dirty="0" err="1" smtClean="0"/>
              <a:t>don´t</a:t>
            </a:r>
            <a:r>
              <a:rPr lang="cs-CZ" sz="3600" dirty="0" smtClean="0"/>
              <a:t> live in Prague.  </a:t>
            </a:r>
            <a:endParaRPr lang="cs-CZ" sz="3600" dirty="0"/>
          </a:p>
        </p:txBody>
      </p:sp>
      <p:pic>
        <p:nvPicPr>
          <p:cNvPr id="2051" name="Picture 3" descr="C:\Users\Steidlová\AppData\Local\Microsoft\Windows\Temporary Internet Files\Content.IE5\DIKZ2MT3\MC9001834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96752"/>
            <a:ext cx="3421103" cy="3886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teidlová\AppData\Local\Microsoft\Windows\Temporary Internet Files\Content.IE5\RGU26O7Q\MC9004114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2144" y="2703271"/>
            <a:ext cx="612068" cy="590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03848" y="5229199"/>
            <a:ext cx="59250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My </a:t>
            </a:r>
            <a:r>
              <a:rPr lang="cs-CZ" sz="3200" dirty="0" err="1" smtClean="0"/>
              <a:t>mum</a:t>
            </a:r>
            <a:r>
              <a:rPr lang="cs-CZ" sz="3200" dirty="0" smtClean="0"/>
              <a:t> </a:t>
            </a:r>
            <a:r>
              <a:rPr lang="cs-CZ" sz="3200" dirty="0" err="1" smtClean="0"/>
              <a:t>works</a:t>
            </a:r>
            <a:r>
              <a:rPr lang="cs-CZ" sz="3200" dirty="0" smtClean="0"/>
              <a:t>  in a </a:t>
            </a:r>
            <a:r>
              <a:rPr lang="cs-CZ" sz="3200" dirty="0" err="1" smtClean="0"/>
              <a:t>hospital</a:t>
            </a:r>
            <a:r>
              <a:rPr lang="cs-CZ" sz="3200" dirty="0" smtClean="0"/>
              <a:t>.    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5813973"/>
            <a:ext cx="91289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              My </a:t>
            </a:r>
            <a:r>
              <a:rPr lang="cs-CZ" sz="3600" dirty="0" err="1" smtClean="0"/>
              <a:t>mum</a:t>
            </a:r>
            <a:r>
              <a:rPr lang="cs-CZ" sz="3600" dirty="0" smtClean="0"/>
              <a:t> </a:t>
            </a:r>
            <a:r>
              <a:rPr lang="cs-CZ" sz="3600" dirty="0" err="1" smtClean="0"/>
              <a:t>doesn´t</a:t>
            </a:r>
            <a:r>
              <a:rPr lang="cs-CZ" sz="3600" dirty="0" smtClean="0"/>
              <a:t> </a:t>
            </a:r>
            <a:r>
              <a:rPr lang="cs-CZ" sz="3600" dirty="0" err="1" smtClean="0"/>
              <a:t>work</a:t>
            </a:r>
            <a:r>
              <a:rPr lang="cs-CZ" sz="3600" dirty="0" smtClean="0"/>
              <a:t> in a </a:t>
            </a:r>
            <a:r>
              <a:rPr lang="cs-CZ" sz="3600" dirty="0" err="1" smtClean="0"/>
              <a:t>hospital</a:t>
            </a:r>
            <a:r>
              <a:rPr lang="cs-CZ" sz="3600" dirty="0" smtClean="0"/>
              <a:t>.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2771800" y="548680"/>
            <a:ext cx="5987008" cy="8919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PŘEVEĎ VĚTY DO ZÁPORU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716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teidlová\AppData\Local\Microsoft\Windows\Temporary Internet Files\Content.IE5\AGCWFOUZ\MP9004092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764704"/>
            <a:ext cx="4205132" cy="2802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3789040"/>
            <a:ext cx="6515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An</a:t>
            </a:r>
            <a:r>
              <a:rPr lang="cs-CZ" sz="3200" dirty="0" smtClean="0"/>
              <a:t> </a:t>
            </a:r>
            <a:r>
              <a:rPr lang="cs-CZ" sz="3200" dirty="0" err="1" smtClean="0"/>
              <a:t>alephant</a:t>
            </a:r>
            <a:r>
              <a:rPr lang="cs-CZ" sz="3200" dirty="0" smtClean="0"/>
              <a:t>  </a:t>
            </a:r>
            <a:r>
              <a:rPr lang="cs-CZ" sz="3200" dirty="0" err="1" smtClean="0"/>
              <a:t>eats</a:t>
            </a:r>
            <a:r>
              <a:rPr lang="cs-CZ" sz="3200" dirty="0" smtClean="0"/>
              <a:t>   </a:t>
            </a:r>
            <a:r>
              <a:rPr lang="cs-CZ" sz="3200" dirty="0" err="1" smtClean="0"/>
              <a:t>leaves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4304831"/>
            <a:ext cx="6515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An</a:t>
            </a:r>
            <a:r>
              <a:rPr lang="cs-CZ" sz="3600" dirty="0" smtClean="0"/>
              <a:t> </a:t>
            </a:r>
            <a:r>
              <a:rPr lang="cs-CZ" sz="3600" dirty="0" err="1" smtClean="0"/>
              <a:t>elephant</a:t>
            </a:r>
            <a:r>
              <a:rPr lang="cs-CZ" sz="3600" dirty="0" smtClean="0"/>
              <a:t> </a:t>
            </a:r>
            <a:r>
              <a:rPr lang="cs-CZ" sz="3600" dirty="0" err="1" smtClean="0"/>
              <a:t>doesn´t</a:t>
            </a:r>
            <a:r>
              <a:rPr lang="cs-CZ" sz="3600" dirty="0" smtClean="0"/>
              <a:t> </a:t>
            </a:r>
            <a:r>
              <a:rPr lang="cs-CZ" sz="3600" dirty="0" err="1" smtClean="0"/>
              <a:t>eat</a:t>
            </a:r>
            <a:r>
              <a:rPr lang="cs-CZ" sz="3600" dirty="0" smtClean="0"/>
              <a:t> </a:t>
            </a:r>
            <a:r>
              <a:rPr lang="cs-CZ" sz="3600" dirty="0" err="1" smtClean="0"/>
              <a:t>leaves</a:t>
            </a:r>
            <a:r>
              <a:rPr lang="cs-CZ" sz="3600" dirty="0" smtClean="0"/>
              <a:t>. </a:t>
            </a:r>
            <a:endParaRPr lang="cs-CZ" dirty="0"/>
          </a:p>
        </p:txBody>
      </p:sp>
      <p:pic>
        <p:nvPicPr>
          <p:cNvPr id="1035" name="Picture 11" descr="C:\Users\Steidlová\AppData\Local\Microsoft\Windows\Temporary Internet Files\Content.IE5\Z51QTSJV\MC9002413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484784"/>
            <a:ext cx="2007865" cy="3868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Steidlová\AppData\Local\Microsoft\Windows\Temporary Internet Files\Content.IE5\RGU26O7Q\MC9002413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3177" y="1484784"/>
            <a:ext cx="1987266" cy="2274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96333" y="5353075"/>
            <a:ext cx="78736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We</a:t>
            </a:r>
            <a:r>
              <a:rPr lang="cs-CZ" sz="3200" dirty="0" smtClean="0"/>
              <a:t>  </a:t>
            </a:r>
            <a:r>
              <a:rPr lang="cs-CZ" sz="3200" dirty="0" err="1" smtClean="0"/>
              <a:t>clean</a:t>
            </a:r>
            <a:r>
              <a:rPr lang="cs-CZ" sz="3200" dirty="0" smtClean="0"/>
              <a:t>  </a:t>
            </a:r>
            <a:r>
              <a:rPr lang="cs-CZ" sz="3200" dirty="0" err="1" smtClean="0"/>
              <a:t>our</a:t>
            </a:r>
            <a:r>
              <a:rPr lang="cs-CZ" sz="3200" dirty="0" smtClean="0"/>
              <a:t> house on </a:t>
            </a:r>
            <a:r>
              <a:rPr lang="cs-CZ" sz="3200" dirty="0" err="1" smtClean="0"/>
              <a:t>Saturday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96332" y="5937850"/>
            <a:ext cx="77476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We</a:t>
            </a:r>
            <a:r>
              <a:rPr lang="cs-CZ" sz="3600" dirty="0" smtClean="0"/>
              <a:t> </a:t>
            </a:r>
            <a:r>
              <a:rPr lang="cs-CZ" sz="3600" dirty="0" err="1" smtClean="0"/>
              <a:t>don´t</a:t>
            </a:r>
            <a:r>
              <a:rPr lang="cs-CZ" sz="3600" dirty="0" smtClean="0"/>
              <a:t> </a:t>
            </a:r>
            <a:r>
              <a:rPr lang="cs-CZ" sz="3600" dirty="0" err="1" smtClean="0"/>
              <a:t>clean</a:t>
            </a:r>
            <a:r>
              <a:rPr lang="cs-CZ" sz="3600" dirty="0" smtClean="0"/>
              <a:t> </a:t>
            </a:r>
            <a:r>
              <a:rPr lang="cs-CZ" sz="3600" dirty="0" err="1" smtClean="0"/>
              <a:t>our</a:t>
            </a:r>
            <a:r>
              <a:rPr lang="cs-CZ" sz="3600" dirty="0" smtClean="0"/>
              <a:t> house on </a:t>
            </a:r>
            <a:r>
              <a:rPr lang="cs-CZ" sz="3600" dirty="0" err="1" smtClean="0"/>
              <a:t>Saturday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83836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Steidlová\AppData\Local\Microsoft\Windows\Temporary Internet Files\Content.IE5\DIKZ2MT3\MP9004393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3844314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5436513"/>
            <a:ext cx="68007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We</a:t>
            </a:r>
            <a:r>
              <a:rPr lang="cs-CZ" sz="3200" dirty="0" smtClean="0"/>
              <a:t>  go  to </a:t>
            </a:r>
            <a:r>
              <a:rPr lang="cs-CZ" sz="3200" dirty="0" err="1" smtClean="0"/>
              <a:t>school</a:t>
            </a:r>
            <a:r>
              <a:rPr lang="cs-CZ" sz="3200" dirty="0" smtClean="0"/>
              <a:t> </a:t>
            </a:r>
            <a:r>
              <a:rPr lang="cs-CZ" sz="3200" dirty="0" err="1" smtClean="0"/>
              <a:t>every</a:t>
            </a:r>
            <a:r>
              <a:rPr lang="cs-CZ" sz="3200" dirty="0" smtClean="0"/>
              <a:t> </a:t>
            </a:r>
            <a:r>
              <a:rPr lang="cs-CZ" sz="3200" dirty="0" err="1" smtClean="0"/>
              <a:t>day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7" y="6021288"/>
            <a:ext cx="66567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We</a:t>
            </a:r>
            <a:r>
              <a:rPr lang="cs-CZ" sz="3200" dirty="0" smtClean="0"/>
              <a:t> </a:t>
            </a:r>
            <a:r>
              <a:rPr lang="cs-CZ" sz="3200" dirty="0" err="1" smtClean="0"/>
              <a:t>don´t</a:t>
            </a:r>
            <a:r>
              <a:rPr lang="cs-CZ" sz="3200" dirty="0" smtClean="0"/>
              <a:t> go to </a:t>
            </a:r>
            <a:r>
              <a:rPr lang="cs-CZ" sz="3200" dirty="0" err="1" smtClean="0"/>
              <a:t>school</a:t>
            </a:r>
            <a:r>
              <a:rPr lang="cs-CZ" sz="3200" dirty="0" smtClean="0"/>
              <a:t> </a:t>
            </a:r>
            <a:r>
              <a:rPr lang="cs-CZ" sz="3200" dirty="0" err="1" smtClean="0"/>
              <a:t>every</a:t>
            </a:r>
            <a:r>
              <a:rPr lang="cs-CZ" sz="3200" dirty="0" smtClean="0"/>
              <a:t> </a:t>
            </a:r>
            <a:r>
              <a:rPr lang="cs-CZ" sz="3200" dirty="0" err="1" smtClean="0"/>
              <a:t>day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3075" name="Picture 3" descr="C:\Users\Steidlová\AppData\Local\Microsoft\Windows\Temporary Internet Files\Content.IE5\Z51QTSJV\MC9003357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1436" y="544844"/>
            <a:ext cx="2952328" cy="261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11858" y="3158845"/>
            <a:ext cx="491321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My </a:t>
            </a:r>
            <a:r>
              <a:rPr lang="cs-CZ" sz="3200" dirty="0" err="1" smtClean="0"/>
              <a:t>brother</a:t>
            </a:r>
            <a:r>
              <a:rPr lang="cs-CZ" sz="3200" dirty="0" smtClean="0"/>
              <a:t> </a:t>
            </a:r>
            <a:r>
              <a:rPr lang="cs-CZ" sz="3200" dirty="0" err="1" smtClean="0"/>
              <a:t>always</a:t>
            </a:r>
            <a:r>
              <a:rPr lang="cs-CZ" sz="3200" dirty="0" smtClean="0"/>
              <a:t> </a:t>
            </a:r>
            <a:r>
              <a:rPr lang="cs-CZ" sz="3200" dirty="0" err="1" smtClean="0"/>
              <a:t>wears</a:t>
            </a:r>
            <a:r>
              <a:rPr lang="cs-CZ" sz="3200" dirty="0" smtClean="0"/>
              <a:t>     </a:t>
            </a:r>
            <a:r>
              <a:rPr lang="cs-CZ" sz="3200" dirty="0" err="1" smtClean="0"/>
              <a:t>black</a:t>
            </a:r>
            <a:r>
              <a:rPr lang="cs-CZ" sz="3200" dirty="0" smtClean="0"/>
              <a:t> </a:t>
            </a:r>
            <a:r>
              <a:rPr lang="cs-CZ" sz="3200" dirty="0" err="1" smtClean="0"/>
              <a:t>shoes</a:t>
            </a:r>
            <a:r>
              <a:rPr lang="cs-CZ" sz="3200" dirty="0" smtClean="0"/>
              <a:t>.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7984" y="4236064"/>
            <a:ext cx="44644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My </a:t>
            </a:r>
            <a:r>
              <a:rPr lang="cs-CZ" sz="3600" dirty="0" err="1" smtClean="0"/>
              <a:t>brother</a:t>
            </a:r>
            <a:r>
              <a:rPr lang="cs-CZ" sz="3600" dirty="0" smtClean="0"/>
              <a:t> </a:t>
            </a:r>
            <a:r>
              <a:rPr lang="cs-CZ" sz="3600" dirty="0" err="1" smtClean="0"/>
              <a:t>doesn´t</a:t>
            </a:r>
            <a:r>
              <a:rPr lang="cs-CZ" sz="3600" dirty="0" smtClean="0"/>
              <a:t> </a:t>
            </a:r>
            <a:r>
              <a:rPr lang="cs-CZ" sz="3600" dirty="0" err="1" smtClean="0"/>
              <a:t>wear</a:t>
            </a:r>
            <a:r>
              <a:rPr lang="cs-CZ" sz="3600" dirty="0" smtClean="0"/>
              <a:t> </a:t>
            </a:r>
            <a:r>
              <a:rPr lang="cs-CZ" sz="3600" dirty="0" err="1" smtClean="0"/>
              <a:t>black</a:t>
            </a:r>
            <a:r>
              <a:rPr lang="cs-CZ" sz="3600" dirty="0" smtClean="0"/>
              <a:t> </a:t>
            </a:r>
            <a:r>
              <a:rPr lang="cs-CZ" sz="3600" dirty="0" err="1" smtClean="0"/>
              <a:t>shoes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70683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1124744"/>
            <a:ext cx="4824536" cy="5001419"/>
          </a:xfrm>
        </p:spPr>
        <p:txBody>
          <a:bodyPr>
            <a:normAutofit/>
          </a:bodyPr>
          <a:lstStyle/>
          <a:p>
            <a:r>
              <a:rPr lang="cs-CZ" sz="3200" dirty="0" smtClean="0"/>
              <a:t>Já </a:t>
            </a:r>
            <a:r>
              <a:rPr lang="cs-CZ" sz="3200" dirty="0" smtClean="0">
                <a:solidFill>
                  <a:srgbClr val="FF0000"/>
                </a:solidFill>
              </a:rPr>
              <a:t>ne</a:t>
            </a:r>
            <a:r>
              <a:rPr lang="cs-CZ" sz="3200" dirty="0" smtClean="0"/>
              <a:t>jím jablka.</a:t>
            </a:r>
          </a:p>
          <a:p>
            <a:endParaRPr lang="cs-CZ" sz="3200" dirty="0" smtClean="0"/>
          </a:p>
          <a:p>
            <a:r>
              <a:rPr lang="cs-CZ" sz="3200" dirty="0" err="1" smtClean="0"/>
              <a:t>J.Jágr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ne</a:t>
            </a:r>
            <a:r>
              <a:rPr lang="cs-CZ" sz="3200" dirty="0" smtClean="0"/>
              <a:t>hraje tenis.</a:t>
            </a:r>
          </a:p>
          <a:p>
            <a:endParaRPr lang="cs-CZ" sz="3200" dirty="0" smtClean="0"/>
          </a:p>
          <a:p>
            <a:r>
              <a:rPr lang="cs-CZ" sz="3200" dirty="0" smtClean="0"/>
              <a:t>Petr </a:t>
            </a:r>
            <a:r>
              <a:rPr lang="cs-CZ" sz="3200" dirty="0" smtClean="0">
                <a:solidFill>
                  <a:srgbClr val="FF0000"/>
                </a:solidFill>
              </a:rPr>
              <a:t>ne</a:t>
            </a:r>
            <a:r>
              <a:rPr lang="cs-CZ" sz="3200" dirty="0" smtClean="0"/>
              <a:t>bydlí v bytě.</a:t>
            </a:r>
          </a:p>
          <a:p>
            <a:endParaRPr lang="cs-CZ" sz="3200" dirty="0" smtClean="0"/>
          </a:p>
          <a:p>
            <a:r>
              <a:rPr lang="cs-CZ" sz="3200" dirty="0" smtClean="0">
                <a:solidFill>
                  <a:srgbClr val="FF0000"/>
                </a:solidFill>
              </a:rPr>
              <a:t>Ne</a:t>
            </a:r>
            <a:r>
              <a:rPr lang="cs-CZ" sz="3200" dirty="0" smtClean="0"/>
              <a:t>mluvíme anglicky.</a:t>
            </a:r>
          </a:p>
          <a:p>
            <a:endParaRPr lang="cs-CZ" sz="3200" dirty="0" smtClean="0"/>
          </a:p>
          <a:p>
            <a:r>
              <a:rPr lang="cs-CZ" sz="3200" dirty="0" smtClean="0">
                <a:solidFill>
                  <a:srgbClr val="FF0000"/>
                </a:solidFill>
              </a:rPr>
              <a:t>Ne</a:t>
            </a:r>
            <a:r>
              <a:rPr lang="cs-CZ" sz="3200" dirty="0" smtClean="0"/>
              <a:t>mám rád matematiku.</a:t>
            </a:r>
            <a:endParaRPr lang="cs-CZ" sz="32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067944" y="1052736"/>
            <a:ext cx="5076056" cy="5073427"/>
          </a:xfrm>
        </p:spPr>
        <p:txBody>
          <a:bodyPr>
            <a:normAutofit/>
          </a:bodyPr>
          <a:lstStyle/>
          <a:p>
            <a:r>
              <a:rPr lang="cs-CZ" sz="3200" dirty="0" smtClean="0"/>
              <a:t>I </a:t>
            </a:r>
            <a:r>
              <a:rPr lang="cs-CZ" sz="3200" dirty="0" err="1" smtClean="0">
                <a:solidFill>
                  <a:srgbClr val="FF0000"/>
                </a:solidFill>
              </a:rPr>
              <a:t>don´t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/>
              <a:t>eat</a:t>
            </a:r>
            <a:r>
              <a:rPr lang="cs-CZ" sz="3200" dirty="0" smtClean="0"/>
              <a:t> </a:t>
            </a:r>
            <a:r>
              <a:rPr lang="cs-CZ" sz="3200" dirty="0" err="1" smtClean="0"/>
              <a:t>apples</a:t>
            </a:r>
            <a:r>
              <a:rPr lang="cs-CZ" sz="3200" dirty="0" smtClean="0"/>
              <a:t>.</a:t>
            </a:r>
          </a:p>
          <a:p>
            <a:endParaRPr lang="cs-CZ" sz="3200" dirty="0" smtClean="0"/>
          </a:p>
          <a:p>
            <a:r>
              <a:rPr lang="cs-CZ" sz="3200" dirty="0" err="1" smtClean="0"/>
              <a:t>J.Jágr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doesn´t</a:t>
            </a:r>
            <a:r>
              <a:rPr lang="cs-CZ" sz="3200" dirty="0" smtClean="0"/>
              <a:t> play </a:t>
            </a:r>
            <a:r>
              <a:rPr lang="cs-CZ" sz="3200" dirty="0" err="1" smtClean="0"/>
              <a:t>tennis</a:t>
            </a:r>
            <a:r>
              <a:rPr lang="cs-CZ" sz="3200" dirty="0" smtClean="0"/>
              <a:t>.</a:t>
            </a:r>
          </a:p>
          <a:p>
            <a:endParaRPr lang="cs-CZ" sz="3200" dirty="0" smtClean="0"/>
          </a:p>
          <a:p>
            <a:r>
              <a:rPr lang="cs-CZ" sz="3200" dirty="0" smtClean="0"/>
              <a:t>Peter </a:t>
            </a:r>
            <a:r>
              <a:rPr lang="cs-CZ" sz="3200" dirty="0" err="1" smtClean="0">
                <a:solidFill>
                  <a:srgbClr val="FF0000"/>
                </a:solidFill>
              </a:rPr>
              <a:t>doesn´t</a:t>
            </a:r>
            <a:r>
              <a:rPr lang="cs-CZ" sz="3200" dirty="0" smtClean="0"/>
              <a:t> live in a </a:t>
            </a:r>
            <a:r>
              <a:rPr lang="cs-CZ" sz="3200" dirty="0" err="1" smtClean="0"/>
              <a:t>flat</a:t>
            </a:r>
            <a:r>
              <a:rPr lang="cs-CZ" sz="3200" dirty="0" smtClean="0"/>
              <a:t>.</a:t>
            </a:r>
          </a:p>
          <a:p>
            <a:endParaRPr lang="cs-CZ" sz="3200" dirty="0" smtClean="0"/>
          </a:p>
          <a:p>
            <a:r>
              <a:rPr lang="cs-CZ" sz="3200" dirty="0" err="1" smtClean="0"/>
              <a:t>We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don´t</a:t>
            </a:r>
            <a:r>
              <a:rPr lang="cs-CZ" sz="3200" dirty="0" smtClean="0"/>
              <a:t> </a:t>
            </a:r>
            <a:r>
              <a:rPr lang="cs-CZ" sz="3200" dirty="0" err="1" smtClean="0"/>
              <a:t>speak</a:t>
            </a:r>
            <a:r>
              <a:rPr lang="cs-CZ" sz="3200" dirty="0" smtClean="0"/>
              <a:t> </a:t>
            </a:r>
            <a:r>
              <a:rPr lang="cs-CZ" sz="3200" dirty="0" err="1" smtClean="0"/>
              <a:t>English</a:t>
            </a:r>
            <a:r>
              <a:rPr lang="cs-CZ" sz="3200" dirty="0" smtClean="0"/>
              <a:t>. </a:t>
            </a:r>
          </a:p>
          <a:p>
            <a:endParaRPr lang="cs-CZ" sz="3200" dirty="0"/>
          </a:p>
          <a:p>
            <a:pPr indent="0">
              <a:buNone/>
            </a:pPr>
            <a:r>
              <a:rPr lang="cs-CZ" sz="3200" dirty="0" smtClean="0"/>
              <a:t>          I </a:t>
            </a:r>
            <a:r>
              <a:rPr lang="cs-CZ" sz="3200" dirty="0" err="1" smtClean="0">
                <a:solidFill>
                  <a:srgbClr val="FF0000"/>
                </a:solidFill>
              </a:rPr>
              <a:t>don´t</a:t>
            </a:r>
            <a:r>
              <a:rPr lang="cs-CZ" sz="3200" dirty="0" smtClean="0"/>
              <a:t> </a:t>
            </a:r>
            <a:r>
              <a:rPr lang="cs-CZ" sz="3200" dirty="0" err="1" smtClean="0"/>
              <a:t>like</a:t>
            </a:r>
            <a:r>
              <a:rPr lang="cs-CZ" sz="3200" dirty="0" smtClean="0"/>
              <a:t> </a:t>
            </a:r>
            <a:r>
              <a:rPr lang="cs-CZ" sz="3200" dirty="0" err="1" smtClean="0"/>
              <a:t>Maths</a:t>
            </a:r>
            <a:r>
              <a:rPr lang="cs-CZ" sz="32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91153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9912" y="980728"/>
            <a:ext cx="34321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Ilustrace: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- 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7860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1625</TotalTime>
  <Words>400</Words>
  <Application>Microsoft Office PowerPoint</Application>
  <PresentationFormat>Předvádění na obrazovce (4:3)</PresentationFormat>
  <Paragraphs>127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Human</vt:lpstr>
      <vt:lpstr>Prezentace aplikace PowerPoint</vt:lpstr>
      <vt:lpstr>Anotace</vt:lpstr>
      <vt:lpstr>PŘÍTOMNÝ ČAS PROSTÝ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ZÁPOR</vt:lpstr>
      <vt:lpstr>ZÁPOR</vt:lpstr>
      <vt:lpstr>PŘEVEĎ VĚTY DO ZÁPORU</vt:lpstr>
      <vt:lpstr>Prezentace aplikace PowerPoint</vt:lpstr>
      <vt:lpstr>Prezentace aplikace PowerPoint</vt:lpstr>
      <vt:lpstr>PŘELOŽ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Steidlová</dc:creator>
  <cp:lastModifiedBy>Steidlová</cp:lastModifiedBy>
  <cp:revision>17</cp:revision>
  <dcterms:created xsi:type="dcterms:W3CDTF">2012-05-17T11:25:46Z</dcterms:created>
  <dcterms:modified xsi:type="dcterms:W3CDTF">2012-06-03T13:01:59Z</dcterms:modified>
</cp:coreProperties>
</file>