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56" r:id="rId4"/>
    <p:sldId id="257" r:id="rId5"/>
    <p:sldId id="260" r:id="rId6"/>
    <p:sldId id="261" r:id="rId7"/>
    <p:sldId id="262" r:id="rId8"/>
    <p:sldId id="263" r:id="rId9"/>
    <p:sldId id="26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VY_32_INOVACE_02_PŘEDLOŽKY S, Z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PŘEDLOŽKY S, Z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A39C11-EFCA-4FA8-8BAC-06B6B617E0F9}" type="presOf" srcId="{EBC41103-E2E5-4D48-9B4B-425520D3D098}" destId="{F969C235-9271-4D34-B740-D627A121CAD0}" srcOrd="1" destOrd="0" presId="urn:microsoft.com/office/officeart/2005/8/layout/target3"/>
    <dgm:cxn modelId="{7D433E6D-EBA8-4385-BB21-76E86FE92E2C}" type="presOf" srcId="{FBBFC3EA-9D9D-4F3A-BEA6-9C2C0E46BF20}" destId="{832BF48F-0145-4429-9E02-8FCA946CCE9E}" srcOrd="1" destOrd="0" presId="urn:microsoft.com/office/officeart/2005/8/layout/target3"/>
    <dgm:cxn modelId="{1FAEC599-48B5-475A-8CFA-319C0DFBCB0A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7FEB31F-477C-4724-99D1-E370118615BE}" type="presOf" srcId="{FBBFC3EA-9D9D-4F3A-BEA6-9C2C0E46BF20}" destId="{643EA938-EDE0-4533-ACCC-D2BD6F3A527C}" srcOrd="0" destOrd="0" presId="urn:microsoft.com/office/officeart/2005/8/layout/target3"/>
    <dgm:cxn modelId="{77CDFF45-8A32-419F-98D8-909410D7D8C5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5DC05D3-7725-4C48-BFF0-3EFA5DF1732F}" type="presOf" srcId="{019433A1-1324-4DE1-9E6F-32B851095F74}" destId="{E7297F21-D4FD-4A41-AE58-814D01A6B5E7}" srcOrd="1" destOrd="0" presId="urn:microsoft.com/office/officeart/2005/8/layout/target3"/>
    <dgm:cxn modelId="{080666CA-147F-4B1F-9F08-562A50FB5880}" type="presOf" srcId="{39F8B381-5807-488E-AC22-73DD4140ED4A}" destId="{71045F8C-00FA-488E-A7BD-E2E6753D979D}" srcOrd="0" destOrd="0" presId="urn:microsoft.com/office/officeart/2005/8/layout/target3"/>
    <dgm:cxn modelId="{A3EDC545-239A-427E-8629-2202C92EE1C3}" type="presOf" srcId="{C73C7642-F245-4585-8F88-243F9FAEF6CA}" destId="{97289DF2-90F4-4EC2-A9FC-633B00BAB610}" srcOrd="0" destOrd="0" presId="urn:microsoft.com/office/officeart/2005/8/layout/target3"/>
    <dgm:cxn modelId="{D50E5D27-D5C4-4F4F-8860-C3AC67880BB1}" type="presOf" srcId="{019433A1-1324-4DE1-9E6F-32B851095F74}" destId="{A3817367-F2BC-482F-8832-FA00B51DCCF3}" srcOrd="0" destOrd="0" presId="urn:microsoft.com/office/officeart/2005/8/layout/target3"/>
    <dgm:cxn modelId="{9C6405C7-C96E-42E5-9ADF-003B32A017EE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8A1A5AA-51AA-40DD-AC71-05AA5A2D19D0}" type="presOf" srcId="{EBC41103-E2E5-4D48-9B4B-425520D3D098}" destId="{50C2F88D-8688-44C2-A854-691F34009D3B}" srcOrd="0" destOrd="0" presId="urn:microsoft.com/office/officeart/2005/8/layout/target3"/>
    <dgm:cxn modelId="{95078FD5-951F-4D30-AA53-56EE5F667149}" type="presOf" srcId="{DAEA276B-ECF9-46F6-A7D3-4693B2D32BC4}" destId="{CDED6FE3-AD8F-4ACC-B6B8-710EDDD97598}" srcOrd="0" destOrd="0" presId="urn:microsoft.com/office/officeart/2005/8/layout/target3"/>
    <dgm:cxn modelId="{D1177A4B-F89D-4E85-9E8F-4165DBC65E0B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7A22B24-A43C-4EF3-9993-1A5F4D805FC7}" type="presParOf" srcId="{71045F8C-00FA-488E-A7BD-E2E6753D979D}" destId="{3577EC6B-C980-4F34-8C69-4365E7B8FC8C}" srcOrd="0" destOrd="0" presId="urn:microsoft.com/office/officeart/2005/8/layout/target3"/>
    <dgm:cxn modelId="{B2B5E049-BB6D-4370-B049-EF4540219A6B}" type="presParOf" srcId="{71045F8C-00FA-488E-A7BD-E2E6753D979D}" destId="{6940EB87-DC1D-4BC3-9408-9AC2E1FFC039}" srcOrd="1" destOrd="0" presId="urn:microsoft.com/office/officeart/2005/8/layout/target3"/>
    <dgm:cxn modelId="{10308ADA-2893-4D44-B314-A56CC0B7FCA6}" type="presParOf" srcId="{71045F8C-00FA-488E-A7BD-E2E6753D979D}" destId="{BC35EE03-4121-4EF9-923D-7CB6D30D358D}" srcOrd="2" destOrd="0" presId="urn:microsoft.com/office/officeart/2005/8/layout/target3"/>
    <dgm:cxn modelId="{0E755C1D-C09E-412E-A6B5-E2244C07FCD6}" type="presParOf" srcId="{71045F8C-00FA-488E-A7BD-E2E6753D979D}" destId="{C95EEA27-3CBF-4645-A92D-9D8AF5C1CBFC}" srcOrd="3" destOrd="0" presId="urn:microsoft.com/office/officeart/2005/8/layout/target3"/>
    <dgm:cxn modelId="{BD95F9D3-8236-4CD3-BC76-149FFE062CA1}" type="presParOf" srcId="{71045F8C-00FA-488E-A7BD-E2E6753D979D}" destId="{851BB866-B6AE-4566-893F-4C635BA974FC}" srcOrd="4" destOrd="0" presId="urn:microsoft.com/office/officeart/2005/8/layout/target3"/>
    <dgm:cxn modelId="{72B5EEBA-F273-48D2-AFBC-E15344DD660D}" type="presParOf" srcId="{71045F8C-00FA-488E-A7BD-E2E6753D979D}" destId="{643EA938-EDE0-4533-ACCC-D2BD6F3A527C}" srcOrd="5" destOrd="0" presId="urn:microsoft.com/office/officeart/2005/8/layout/target3"/>
    <dgm:cxn modelId="{ECA7ADC5-ADCC-487D-86D5-E858829D8720}" type="presParOf" srcId="{71045F8C-00FA-488E-A7BD-E2E6753D979D}" destId="{92F31B18-D66D-4CC7-89B9-378928DE877D}" srcOrd="6" destOrd="0" presId="urn:microsoft.com/office/officeart/2005/8/layout/target3"/>
    <dgm:cxn modelId="{14951F0A-FBB0-45F5-B706-78E054BF7D4B}" type="presParOf" srcId="{71045F8C-00FA-488E-A7BD-E2E6753D979D}" destId="{902074E1-B931-4618-97F1-FADBE82E9C3C}" srcOrd="7" destOrd="0" presId="urn:microsoft.com/office/officeart/2005/8/layout/target3"/>
    <dgm:cxn modelId="{65A6B6F8-67CD-4476-B62D-E008CC0C52A0}" type="presParOf" srcId="{71045F8C-00FA-488E-A7BD-E2E6753D979D}" destId="{A3817367-F2BC-482F-8832-FA00B51DCCF3}" srcOrd="8" destOrd="0" presId="urn:microsoft.com/office/officeart/2005/8/layout/target3"/>
    <dgm:cxn modelId="{8C231D8E-8FE4-49E1-A1B6-9F6E3F914D0E}" type="presParOf" srcId="{71045F8C-00FA-488E-A7BD-E2E6753D979D}" destId="{626ABFF6-56C8-4386-B662-68EC364EED9D}" srcOrd="9" destOrd="0" presId="urn:microsoft.com/office/officeart/2005/8/layout/target3"/>
    <dgm:cxn modelId="{89D3ABEC-65C5-40EF-90E5-62B5647A47AE}" type="presParOf" srcId="{71045F8C-00FA-488E-A7BD-E2E6753D979D}" destId="{6DB11F1C-D028-4800-9625-6611CA9DE6D4}" srcOrd="10" destOrd="0" presId="urn:microsoft.com/office/officeart/2005/8/layout/target3"/>
    <dgm:cxn modelId="{85357FE5-6D82-42B7-B9BF-BA7BF218FDC5}" type="presParOf" srcId="{71045F8C-00FA-488E-A7BD-E2E6753D979D}" destId="{CDED6FE3-AD8F-4ACC-B6B8-710EDDD97598}" srcOrd="11" destOrd="0" presId="urn:microsoft.com/office/officeart/2005/8/layout/target3"/>
    <dgm:cxn modelId="{93BBF2CE-0B6C-4A79-93B8-8A224334C5A4}" type="presParOf" srcId="{71045F8C-00FA-488E-A7BD-E2E6753D979D}" destId="{397AC6D7-84A6-4150-958F-83C92D9ACF38}" srcOrd="12" destOrd="0" presId="urn:microsoft.com/office/officeart/2005/8/layout/target3"/>
    <dgm:cxn modelId="{9D9AFC21-8203-49CA-B6DB-FA69262A5807}" type="presParOf" srcId="{71045F8C-00FA-488E-A7BD-E2E6753D979D}" destId="{D7419528-33A6-416D-9E64-B3F7915C5149}" srcOrd="13" destOrd="0" presId="urn:microsoft.com/office/officeart/2005/8/layout/target3"/>
    <dgm:cxn modelId="{AB60762B-6C32-481C-9E23-CFD2FB9BDD1C}" type="presParOf" srcId="{71045F8C-00FA-488E-A7BD-E2E6753D979D}" destId="{97289DF2-90F4-4EC2-A9FC-633B00BAB610}" srcOrd="14" destOrd="0" presId="urn:microsoft.com/office/officeart/2005/8/layout/target3"/>
    <dgm:cxn modelId="{1BF8222D-1194-4F37-902A-60C293ADA9C0}" type="presParOf" srcId="{71045F8C-00FA-488E-A7BD-E2E6753D979D}" destId="{234EBA9D-95B4-4C20-A84E-6F65F1085DC6}" srcOrd="15" destOrd="0" presId="urn:microsoft.com/office/officeart/2005/8/layout/target3"/>
    <dgm:cxn modelId="{A36E7CBF-A126-470D-9312-B127EDDBA5BA}" type="presParOf" srcId="{71045F8C-00FA-488E-A7BD-E2E6753D979D}" destId="{12255512-213F-41DF-90A6-8B4CD74A2B52}" srcOrd="16" destOrd="0" presId="urn:microsoft.com/office/officeart/2005/8/layout/target3"/>
    <dgm:cxn modelId="{470A339D-69FD-48B5-887D-E2031BCFA77C}" type="presParOf" srcId="{71045F8C-00FA-488E-A7BD-E2E6753D979D}" destId="{50C2F88D-8688-44C2-A854-691F34009D3B}" srcOrd="17" destOrd="0" presId="urn:microsoft.com/office/officeart/2005/8/layout/target3"/>
    <dgm:cxn modelId="{828B02BD-6855-4A33-BF31-6AF0D2AB3846}" type="presParOf" srcId="{71045F8C-00FA-488E-A7BD-E2E6753D979D}" destId="{4D19AB04-24FA-40C2-B203-52AE3D15E171}" srcOrd="18" destOrd="0" presId="urn:microsoft.com/office/officeart/2005/8/layout/target3"/>
    <dgm:cxn modelId="{3C457880-8762-466A-91BA-FA2DCD03B536}" type="presParOf" srcId="{71045F8C-00FA-488E-A7BD-E2E6753D979D}" destId="{832BF48F-0145-4429-9E02-8FCA946CCE9E}" srcOrd="19" destOrd="0" presId="urn:microsoft.com/office/officeart/2005/8/layout/target3"/>
    <dgm:cxn modelId="{E0D36B7B-48D8-410E-AD22-C1F86C2A7E9D}" type="presParOf" srcId="{71045F8C-00FA-488E-A7BD-E2E6753D979D}" destId="{E7297F21-D4FD-4A41-AE58-814D01A6B5E7}" srcOrd="20" destOrd="0" presId="urn:microsoft.com/office/officeart/2005/8/layout/target3"/>
    <dgm:cxn modelId="{5AC667E5-4DB6-451A-B563-28E27743F392}" type="presParOf" srcId="{71045F8C-00FA-488E-A7BD-E2E6753D979D}" destId="{F69A1436-182C-465B-AD7F-FE48E0C090C1}" srcOrd="21" destOrd="0" presId="urn:microsoft.com/office/officeart/2005/8/layout/target3"/>
    <dgm:cxn modelId="{35AE7E99-F252-4960-A04E-90FE94457D08}" type="presParOf" srcId="{71045F8C-00FA-488E-A7BD-E2E6753D979D}" destId="{AA41A67C-3D3F-4AE9-9E0F-5D7F7BB2E741}" srcOrd="22" destOrd="0" presId="urn:microsoft.com/office/officeart/2005/8/layout/target3"/>
    <dgm:cxn modelId="{55CFEC52-4624-46E2-B155-090A0B77861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VY_32_INOVACE_02_PŘEDLOŽKY S, Z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8.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PŘEDLOŽKY S, Z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4198223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3546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1716440"/>
              </p:ext>
            </p:extLst>
          </p:nvPr>
        </p:nvGraphicFramePr>
        <p:xfrm>
          <a:off x="1403648" y="1988840"/>
          <a:ext cx="6096000" cy="293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tabule, popř. Pravidla českého pravopisu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Shrnutí učiva o předložkách s a z, přehled + procvičení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je vždy na následujícím snímku</a:t>
                      </a:r>
                      <a:r>
                        <a:rPr lang="cs-CZ" dirty="0" smtClean="0"/>
                        <a:t>, popř</a:t>
                      </a:r>
                      <a:r>
                        <a:rPr lang="cs-CZ" dirty="0" smtClean="0"/>
                        <a:t>. přiletí na kliknutí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0095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70C0"/>
                </a:solidFill>
              </a:rPr>
              <a:t>PŘEDLOŽKY S, Z 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48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502054" y="2420888"/>
            <a:ext cx="350199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       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S  X  Z</a:t>
            </a:r>
            <a:endParaRPr lang="cs-CZ" sz="80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indent="0" algn="ctr">
              <a:buNone/>
            </a:pPr>
            <a:r>
              <a:rPr lang="cs-CZ" sz="6000" b="1" i="1" u="sng" dirty="0" smtClean="0">
                <a:solidFill>
                  <a:srgbClr val="FF0000"/>
                </a:solidFill>
              </a:rPr>
              <a:t>S + 7.pád</a:t>
            </a:r>
          </a:p>
          <a:p>
            <a:pPr indent="0" algn="ctr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S KÝM, S ČÍM</a:t>
            </a:r>
          </a:p>
          <a:p>
            <a:pPr marL="571500" indent="-571500">
              <a:buFont typeface="Wingdings" pitchFamily="2" charset="2"/>
              <a:buChar char="q"/>
            </a:pPr>
            <a:endParaRPr lang="cs-CZ" sz="3600" dirty="0" smtClean="0"/>
          </a:p>
          <a:p>
            <a:pPr marL="571500" indent="-571500">
              <a:buFont typeface="Wingdings" pitchFamily="2" charset="2"/>
              <a:buChar char="q"/>
            </a:pPr>
            <a:r>
              <a:rPr lang="cs-CZ" sz="3600" dirty="0" smtClean="0"/>
              <a:t>čaj s citronem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dirty="0" smtClean="0"/>
              <a:t>s bratrem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dirty="0" smtClean="0"/>
              <a:t>chleba s máslem</a:t>
            </a:r>
          </a:p>
          <a:p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indent="0" algn="ctr">
              <a:buNone/>
            </a:pPr>
            <a:r>
              <a:rPr lang="cs-CZ" sz="6000" b="1" i="1" u="sng" dirty="0" smtClean="0">
                <a:solidFill>
                  <a:srgbClr val="FF0000"/>
                </a:solidFill>
              </a:rPr>
              <a:t>Z </a:t>
            </a:r>
            <a:r>
              <a:rPr lang="cs-CZ" sz="6000" b="1" i="1" u="sng" dirty="0">
                <a:solidFill>
                  <a:srgbClr val="FF0000"/>
                </a:solidFill>
              </a:rPr>
              <a:t>+ </a:t>
            </a:r>
            <a:r>
              <a:rPr lang="cs-CZ" sz="6000" b="1" i="1" u="sng" dirty="0" smtClean="0">
                <a:solidFill>
                  <a:srgbClr val="FF0000"/>
                </a:solidFill>
              </a:rPr>
              <a:t>2.pád</a:t>
            </a:r>
          </a:p>
          <a:p>
            <a:pPr indent="0" algn="ctr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Z KOHO, Z ČEHO</a:t>
            </a:r>
          </a:p>
          <a:p>
            <a:pPr indent="0" algn="ctr">
              <a:buNone/>
            </a:pPr>
            <a:endParaRPr lang="cs-CZ" sz="3600" dirty="0">
              <a:solidFill>
                <a:srgbClr val="FF0000"/>
              </a:solidFill>
            </a:endParaRP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dirty="0" smtClean="0"/>
              <a:t>odvar z cibule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dirty="0" smtClean="0"/>
              <a:t>návrat z ciziny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dirty="0" smtClean="0"/>
              <a:t>výpisky z knížky </a:t>
            </a:r>
          </a:p>
          <a:p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4499992" y="1628800"/>
            <a:ext cx="0" cy="47525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1120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V TEXTU CHYBY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39552" y="2204864"/>
            <a:ext cx="8075240" cy="3921299"/>
          </a:xfrm>
        </p:spPr>
        <p:txBody>
          <a:bodyPr/>
          <a:lstStyle/>
          <a:p>
            <a:r>
              <a:rPr lang="cs-CZ" sz="3600" dirty="0" smtClean="0"/>
              <a:t>Dojdi z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balíčkem na poštu.</a:t>
            </a:r>
          </a:p>
          <a:p>
            <a:r>
              <a:rPr lang="cs-CZ" sz="3600" dirty="0" smtClean="0"/>
              <a:t>Moc mi chutná med z pampelišek. </a:t>
            </a:r>
          </a:p>
          <a:p>
            <a:r>
              <a:rPr lang="cs-CZ" sz="3600" dirty="0" smtClean="0"/>
              <a:t>Přišel i z babičkou.</a:t>
            </a:r>
          </a:p>
          <a:p>
            <a:r>
              <a:rPr lang="cs-CZ" sz="3600" dirty="0" smtClean="0"/>
              <a:t>Kluci si udělali čepici s papíru.</a:t>
            </a:r>
          </a:p>
          <a:p>
            <a:r>
              <a:rPr lang="cs-CZ" sz="3600" dirty="0" smtClean="0"/>
              <a:t>Na stole stála váza s kytkami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7135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1560" y="2204864"/>
            <a:ext cx="8075240" cy="3921299"/>
          </a:xfrm>
        </p:spPr>
        <p:txBody>
          <a:bodyPr/>
          <a:lstStyle/>
          <a:p>
            <a:r>
              <a:rPr lang="cs-CZ" sz="3600" dirty="0" smtClean="0"/>
              <a:t>Dojdi </a:t>
            </a:r>
            <a:r>
              <a:rPr lang="cs-CZ" sz="3600" dirty="0" smtClean="0">
                <a:solidFill>
                  <a:srgbClr val="FF0000"/>
                </a:solidFill>
              </a:rPr>
              <a:t>s</a:t>
            </a:r>
            <a:r>
              <a:rPr lang="cs-CZ" sz="3600" dirty="0" smtClean="0"/>
              <a:t> balíčkem na poštu.</a:t>
            </a:r>
          </a:p>
          <a:p>
            <a:r>
              <a:rPr lang="cs-CZ" sz="3600" dirty="0" smtClean="0"/>
              <a:t>Moc mi chutná med z pampelišek. </a:t>
            </a:r>
          </a:p>
          <a:p>
            <a:r>
              <a:rPr lang="cs-CZ" sz="3600" dirty="0" smtClean="0"/>
              <a:t>Přišel i </a:t>
            </a:r>
            <a:r>
              <a:rPr lang="cs-CZ" sz="3600" dirty="0" smtClean="0">
                <a:solidFill>
                  <a:srgbClr val="FF0000"/>
                </a:solidFill>
              </a:rPr>
              <a:t>s</a:t>
            </a:r>
            <a:r>
              <a:rPr lang="cs-CZ" sz="3600" dirty="0" smtClean="0"/>
              <a:t> babičkou.</a:t>
            </a:r>
          </a:p>
          <a:p>
            <a:r>
              <a:rPr lang="cs-CZ" sz="3600" dirty="0" smtClean="0"/>
              <a:t>Kluci si udělali čepici </a:t>
            </a:r>
            <a:r>
              <a:rPr lang="cs-CZ" sz="3600" dirty="0" smtClean="0">
                <a:solidFill>
                  <a:srgbClr val="FF0000"/>
                </a:solidFill>
              </a:rPr>
              <a:t>z</a:t>
            </a:r>
            <a:r>
              <a:rPr lang="cs-CZ" sz="3600" dirty="0" smtClean="0"/>
              <a:t> papíru.</a:t>
            </a:r>
          </a:p>
          <a:p>
            <a:r>
              <a:rPr lang="cs-CZ" sz="3600" dirty="0" smtClean="0"/>
              <a:t>Na stole stála váza s kytkami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000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39600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VYMYSLI VĚTY S TĚMITO SPOJENÍMI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72816"/>
            <a:ext cx="8579296" cy="4896544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 POSTELÍ                                               Z POSTELÍ</a:t>
            </a:r>
          </a:p>
          <a:p>
            <a:pPr indent="0">
              <a:buNone/>
            </a:pPr>
            <a:r>
              <a:rPr lang="cs-CZ" dirty="0" smtClean="0"/>
              <a:t>S postelí nemohl pohnout.</a:t>
            </a:r>
          </a:p>
          <a:p>
            <a:pPr indent="0">
              <a:buNone/>
            </a:pPr>
            <a:r>
              <a:rPr lang="cs-CZ" dirty="0" smtClean="0"/>
              <a:t>                                           Ráno nás nemohli dostat z postelí.</a:t>
            </a:r>
          </a:p>
          <a:p>
            <a:endParaRPr lang="cs-CZ" dirty="0" smtClean="0"/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 RŮŽÍ                                                    Z RŮŽÍ</a:t>
            </a:r>
          </a:p>
          <a:p>
            <a:pPr indent="0">
              <a:buNone/>
            </a:pPr>
            <a:r>
              <a:rPr lang="cs-CZ" dirty="0" smtClean="0"/>
              <a:t>Nosí klobouček s růží.          </a:t>
            </a:r>
          </a:p>
          <a:p>
            <a:pPr indent="0">
              <a:buNone/>
            </a:pPr>
            <a:r>
              <a:rPr lang="cs-CZ" dirty="0" smtClean="0"/>
              <a:t>                                                       Věneček byl udělán z růží.</a:t>
            </a:r>
          </a:p>
          <a:p>
            <a:pPr indent="0">
              <a:buNone/>
            </a:pPr>
            <a:r>
              <a:rPr lang="cs-CZ" dirty="0" smtClean="0"/>
              <a:t>      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 TALÍŘEM                                                 Z TALÍŘE </a:t>
            </a:r>
            <a:r>
              <a:rPr lang="cs-CZ" dirty="0" smtClean="0"/>
              <a:t> </a:t>
            </a:r>
          </a:p>
          <a:p>
            <a:pPr indent="0">
              <a:buNone/>
            </a:pPr>
            <a:r>
              <a:rPr lang="cs-CZ" dirty="0" smtClean="0"/>
              <a:t>Chodil s talířem po pokoji.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Snědl všechny zákusky z talíře.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2123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DOPLŇ  PŘEDLOŽKU S,Z  A  VHODNÉ SLOVO</a:t>
            </a:r>
            <a:endParaRPr lang="cs-CZ" sz="3200" u="sng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340768"/>
            <a:ext cx="5842992" cy="4785395"/>
          </a:xfrm>
        </p:spPr>
        <p:txBody>
          <a:bodyPr/>
          <a:lstStyle/>
          <a:p>
            <a:r>
              <a:rPr lang="cs-CZ" dirty="0" smtClean="0"/>
              <a:t>Zápasil   ____                                . </a:t>
            </a:r>
          </a:p>
          <a:p>
            <a:endParaRPr lang="cs-CZ" dirty="0"/>
          </a:p>
          <a:p>
            <a:r>
              <a:rPr lang="cs-CZ" dirty="0" smtClean="0"/>
              <a:t>Vrátili jsme se  ____                       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Nastudoval to sám  ____                     .</a:t>
            </a:r>
          </a:p>
          <a:p>
            <a:endParaRPr lang="cs-CZ" dirty="0" smtClean="0"/>
          </a:p>
          <a:p>
            <a:r>
              <a:rPr lang="cs-CZ" dirty="0" smtClean="0"/>
              <a:t>Dítě málem vypadlo ____              .</a:t>
            </a:r>
          </a:p>
          <a:p>
            <a:endParaRPr lang="cs-CZ" dirty="0"/>
          </a:p>
          <a:p>
            <a:r>
              <a:rPr lang="cs-CZ" dirty="0" smtClean="0"/>
              <a:t>Přešel  ____                    na hlavě.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Steidlová\AppData\Local\Microsoft\Windows\Temporary Internet Files\Content.IE5\QE7YB77L\MC900412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227" y="1268760"/>
            <a:ext cx="1656184" cy="677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teidlová\AppData\Local\Microsoft\Windows\Temporary Internet Files\Content.IE5\DIKZ2MT3\MC9004151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4478" y="2060848"/>
            <a:ext cx="1440159" cy="1060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teidlová\AppData\Local\Microsoft\Windows\Temporary Internet Files\Content.IE5\RGU26O7Q\MC9002900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268" y="3284984"/>
            <a:ext cx="1140737" cy="84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teidlová\AppData\Local\Microsoft\Windows\Temporary Internet Files\Content.IE5\Z51QTSJV\MC9002372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268" y="4139208"/>
            <a:ext cx="1055570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teidlová\AppData\Local\Microsoft\Windows\Temporary Internet Files\Content.IE5\QE7YB77L\MC9003357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659" y="5147320"/>
            <a:ext cx="1126942" cy="805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732240" y="1412776"/>
            <a:ext cx="23042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 rybou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z Prahy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z knihy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z kočárku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s kloboučkem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75940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teidlová\AppData\Local\Microsoft\Windows\Temporary Internet Files\Content.IE5\RGU26O7Q\MC900430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24" y="4162809"/>
            <a:ext cx="1115590" cy="1251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Steidlová\AppData\Local\Microsoft\Windows\Temporary Internet Files\Content.IE5\RGU26O7Q\MC9004238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099" y="4194696"/>
            <a:ext cx="948574" cy="1025395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teidlová\AppData\Local\Microsoft\Windows\Temporary Internet Files\Content.IE5\Z51QTSJV\MC9002034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102470"/>
            <a:ext cx="1486808" cy="1494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POZNEJ NÁZVY FILMŮ, POHÁDEK</a:t>
            </a:r>
            <a:br>
              <a:rPr lang="cs-CZ" dirty="0" smtClean="0"/>
            </a:br>
            <a:r>
              <a:rPr lang="cs-CZ" dirty="0" smtClean="0"/>
              <a:t>S PŘEDLOŽKAMI S, Z</a:t>
            </a:r>
            <a:endParaRPr lang="cs-CZ" dirty="0"/>
          </a:p>
        </p:txBody>
      </p:sp>
      <p:pic>
        <p:nvPicPr>
          <p:cNvPr id="3078" name="Picture 6" descr="C:\Users\Steidlová\AppData\Local\Microsoft\Windows\Temporary Internet Files\Content.IE5\Z51QTSJV\MC9004110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660" y="1421832"/>
            <a:ext cx="1524439" cy="1482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teidlová\AppData\Local\Microsoft\Windows\Temporary Internet Files\Content.IE5\RGU26O7Q\MC9004116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06" y="1178371"/>
            <a:ext cx="1296144" cy="1558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30298" y="5624146"/>
            <a:ext cx="37586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PIRÁTI Z KARIBIKU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4716016" y="2904560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KRÁLÍCI Z KLOBOUKU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2736801"/>
            <a:ext cx="38164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PRINCEZNA SE ZLATOU</a:t>
            </a:r>
          </a:p>
          <a:p>
            <a:r>
              <a:rPr lang="cs-CZ" sz="2800" dirty="0" smtClean="0"/>
              <a:t> HVĚZDOU NA ČELE</a:t>
            </a:r>
            <a:endParaRPr lang="cs-CZ" sz="2800" dirty="0"/>
          </a:p>
        </p:txBody>
      </p:sp>
      <p:pic>
        <p:nvPicPr>
          <p:cNvPr id="3083" name="Picture 11" descr="C:\Users\Steidlová\AppData\Local\Microsoft\Windows\Temporary Internet Files\Content.IE5\Z51QTSJV\MC9004359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736" y="4095008"/>
            <a:ext cx="1422321" cy="1125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ěticípá hvězda 5"/>
          <p:cNvSpPr/>
          <p:nvPr/>
        </p:nvSpPr>
        <p:spPr>
          <a:xfrm>
            <a:off x="1907704" y="1500385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H="1" flipV="1">
            <a:off x="6386743" y="4226214"/>
            <a:ext cx="1277286" cy="1125082"/>
          </a:xfrm>
          <a:prstGeom prst="line">
            <a:avLst/>
          </a:prstGeom>
          <a:ln w="762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6551099" y="4102471"/>
            <a:ext cx="1117245" cy="131223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554252" y="5624146"/>
            <a:ext cx="4427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 ČERTY NEJSOU ŽERTY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24589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980728"/>
            <a:ext cx="43204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Ilustrace: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- www.office.microsoft.com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9224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298</TotalTime>
  <Words>332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Human</vt:lpstr>
      <vt:lpstr>Prezentace aplikace PowerPoint</vt:lpstr>
      <vt:lpstr>Anotace</vt:lpstr>
      <vt:lpstr>PŘEDLOŽKY S, Z </vt:lpstr>
      <vt:lpstr>S  X  Z</vt:lpstr>
      <vt:lpstr>OPRAV V TEXTU CHYBY </vt:lpstr>
      <vt:lpstr>ŘEŠENÍ </vt:lpstr>
      <vt:lpstr>VYMYSLI VĚTY S TĚMITO SPOJENÍMI</vt:lpstr>
      <vt:lpstr>DOPLŇ  PŘEDLOŽKU S,Z  A  VHODNÉ SLOVO</vt:lpstr>
      <vt:lpstr>POZNEJ NÁZVY FILMŮ, POHÁDEK S PŘEDLOŽKAMI S, Z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17</cp:revision>
  <dcterms:created xsi:type="dcterms:W3CDTF">2012-05-28T14:01:39Z</dcterms:created>
  <dcterms:modified xsi:type="dcterms:W3CDTF">2012-06-03T15:45:42Z</dcterms:modified>
</cp:coreProperties>
</file>