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64" r:id="rId4"/>
    <p:sldId id="256" r:id="rId5"/>
    <p:sldId id="257" r:id="rId6"/>
    <p:sldId id="262" r:id="rId7"/>
    <p:sldId id="258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: VY_32_INOVACE_01_Amerika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Zeměpis 7. ročník</a:t>
          </a:r>
          <a:endParaRPr lang="cs-CZ" dirty="0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Amerika – orientace FGS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70762B-9602-478F-A754-1D0442A32492}" type="presOf" srcId="{EBC41103-E2E5-4D48-9B4B-425520D3D098}" destId="{F969C235-9271-4D34-B740-D627A121CAD0}" srcOrd="1" destOrd="0" presId="urn:microsoft.com/office/officeart/2005/8/layout/target3"/>
    <dgm:cxn modelId="{11ADB5C2-D469-43AB-9D39-8B8A0416B1D6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E408851-88DB-4A1F-811D-8284E766EAE0}" type="presOf" srcId="{DAEA276B-ECF9-46F6-A7D3-4693B2D32BC4}" destId="{F69A1436-182C-465B-AD7F-FE48E0C090C1}" srcOrd="1" destOrd="0" presId="urn:microsoft.com/office/officeart/2005/8/layout/target3"/>
    <dgm:cxn modelId="{10438839-EE1F-473B-96AA-E86F240BB365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356F8BA-939D-4ACA-B53D-2D5889B4E2E2}" type="presOf" srcId="{019433A1-1324-4DE1-9E6F-32B851095F74}" destId="{A3817367-F2BC-482F-8832-FA00B51DCCF3}" srcOrd="0" destOrd="0" presId="urn:microsoft.com/office/officeart/2005/8/layout/target3"/>
    <dgm:cxn modelId="{C547C196-408C-4790-9FCD-E82B41632AC8}" type="presOf" srcId="{EBC41103-E2E5-4D48-9B4B-425520D3D098}" destId="{50C2F88D-8688-44C2-A854-691F34009D3B}" srcOrd="0" destOrd="0" presId="urn:microsoft.com/office/officeart/2005/8/layout/target3"/>
    <dgm:cxn modelId="{B08A0955-3DFA-47FF-B6EF-6DAB6CE32966}" type="presOf" srcId="{FBBFC3EA-9D9D-4F3A-BEA6-9C2C0E46BF20}" destId="{832BF48F-0145-4429-9E02-8FCA946CCE9E}" srcOrd="1" destOrd="0" presId="urn:microsoft.com/office/officeart/2005/8/layout/target3"/>
    <dgm:cxn modelId="{7CCD0277-44F0-434D-809D-030387195C10}" type="presOf" srcId="{C73C7642-F245-4585-8F88-243F9FAEF6CA}" destId="{AA41A67C-3D3F-4AE9-9E0F-5D7F7BB2E741}" srcOrd="1" destOrd="0" presId="urn:microsoft.com/office/officeart/2005/8/layout/target3"/>
    <dgm:cxn modelId="{4071B949-FB35-494F-8DB5-870A32D0F21A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B048852-1ED9-45A6-9663-76AF10D80C68}" type="presOf" srcId="{FBBFC3EA-9D9D-4F3A-BEA6-9C2C0E46BF20}" destId="{643EA938-EDE0-4533-ACCC-D2BD6F3A527C}" srcOrd="0" destOrd="0" presId="urn:microsoft.com/office/officeart/2005/8/layout/target3"/>
    <dgm:cxn modelId="{49BDBF78-B113-453E-BB3A-83D064CECF56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DB7F199-4EF9-4913-AB9C-6866439E33A5}" type="presOf" srcId="{DAEA276B-ECF9-46F6-A7D3-4693B2D32BC4}" destId="{CDED6FE3-AD8F-4ACC-B6B8-710EDDD97598}" srcOrd="0" destOrd="0" presId="urn:microsoft.com/office/officeart/2005/8/layout/target3"/>
    <dgm:cxn modelId="{302EF2FC-02C9-4D67-BD7C-2E6D9B721D31}" type="presOf" srcId="{C73C7642-F245-4585-8F88-243F9FAEF6CA}" destId="{97289DF2-90F4-4EC2-A9FC-633B00BAB610}" srcOrd="0" destOrd="0" presId="urn:microsoft.com/office/officeart/2005/8/layout/target3"/>
    <dgm:cxn modelId="{D35D5A70-9607-4814-A387-16C089EC33E8}" type="presParOf" srcId="{71045F8C-00FA-488E-A7BD-E2E6753D979D}" destId="{3577EC6B-C980-4F34-8C69-4365E7B8FC8C}" srcOrd="0" destOrd="0" presId="urn:microsoft.com/office/officeart/2005/8/layout/target3"/>
    <dgm:cxn modelId="{4BCEB5BF-1BE8-4615-A857-9E6A1E8185EC}" type="presParOf" srcId="{71045F8C-00FA-488E-A7BD-E2E6753D979D}" destId="{6940EB87-DC1D-4BC3-9408-9AC2E1FFC039}" srcOrd="1" destOrd="0" presId="urn:microsoft.com/office/officeart/2005/8/layout/target3"/>
    <dgm:cxn modelId="{C60B842C-D4D2-438B-914D-70D811046E5F}" type="presParOf" srcId="{71045F8C-00FA-488E-A7BD-E2E6753D979D}" destId="{BC35EE03-4121-4EF9-923D-7CB6D30D358D}" srcOrd="2" destOrd="0" presId="urn:microsoft.com/office/officeart/2005/8/layout/target3"/>
    <dgm:cxn modelId="{1A48B9C9-AE65-4140-85CF-B58F20FEC5F0}" type="presParOf" srcId="{71045F8C-00FA-488E-A7BD-E2E6753D979D}" destId="{C95EEA27-3CBF-4645-A92D-9D8AF5C1CBFC}" srcOrd="3" destOrd="0" presId="urn:microsoft.com/office/officeart/2005/8/layout/target3"/>
    <dgm:cxn modelId="{3E5A3D92-5886-44E4-9A90-365177E0FFF7}" type="presParOf" srcId="{71045F8C-00FA-488E-A7BD-E2E6753D979D}" destId="{851BB866-B6AE-4566-893F-4C635BA974FC}" srcOrd="4" destOrd="0" presId="urn:microsoft.com/office/officeart/2005/8/layout/target3"/>
    <dgm:cxn modelId="{192CD43F-9A9F-438C-A328-F3CD80B253C1}" type="presParOf" srcId="{71045F8C-00FA-488E-A7BD-E2E6753D979D}" destId="{643EA938-EDE0-4533-ACCC-D2BD6F3A527C}" srcOrd="5" destOrd="0" presId="urn:microsoft.com/office/officeart/2005/8/layout/target3"/>
    <dgm:cxn modelId="{ECEC4DB2-2FBE-4848-82C4-9A65B17A612B}" type="presParOf" srcId="{71045F8C-00FA-488E-A7BD-E2E6753D979D}" destId="{92F31B18-D66D-4CC7-89B9-378928DE877D}" srcOrd="6" destOrd="0" presId="urn:microsoft.com/office/officeart/2005/8/layout/target3"/>
    <dgm:cxn modelId="{605E6F5B-EF14-47EA-A1C1-C0C63713EACA}" type="presParOf" srcId="{71045F8C-00FA-488E-A7BD-E2E6753D979D}" destId="{902074E1-B931-4618-97F1-FADBE82E9C3C}" srcOrd="7" destOrd="0" presId="urn:microsoft.com/office/officeart/2005/8/layout/target3"/>
    <dgm:cxn modelId="{41E7CDCA-3881-472B-A954-D0CA4FC627CB}" type="presParOf" srcId="{71045F8C-00FA-488E-A7BD-E2E6753D979D}" destId="{A3817367-F2BC-482F-8832-FA00B51DCCF3}" srcOrd="8" destOrd="0" presId="urn:microsoft.com/office/officeart/2005/8/layout/target3"/>
    <dgm:cxn modelId="{9C0EA0B4-9DAD-4F7D-A2EF-BCC6E6E120B9}" type="presParOf" srcId="{71045F8C-00FA-488E-A7BD-E2E6753D979D}" destId="{626ABFF6-56C8-4386-B662-68EC364EED9D}" srcOrd="9" destOrd="0" presId="urn:microsoft.com/office/officeart/2005/8/layout/target3"/>
    <dgm:cxn modelId="{C3A4044D-4B8A-4474-9B1C-2695375E47C6}" type="presParOf" srcId="{71045F8C-00FA-488E-A7BD-E2E6753D979D}" destId="{6DB11F1C-D028-4800-9625-6611CA9DE6D4}" srcOrd="10" destOrd="0" presId="urn:microsoft.com/office/officeart/2005/8/layout/target3"/>
    <dgm:cxn modelId="{DE7C5F2E-CA87-4506-8AFC-76B8A85FB3E5}" type="presParOf" srcId="{71045F8C-00FA-488E-A7BD-E2E6753D979D}" destId="{CDED6FE3-AD8F-4ACC-B6B8-710EDDD97598}" srcOrd="11" destOrd="0" presId="urn:microsoft.com/office/officeart/2005/8/layout/target3"/>
    <dgm:cxn modelId="{44775BD4-994E-4A2E-8535-26AACEBD40E3}" type="presParOf" srcId="{71045F8C-00FA-488E-A7BD-E2E6753D979D}" destId="{397AC6D7-84A6-4150-958F-83C92D9ACF38}" srcOrd="12" destOrd="0" presId="urn:microsoft.com/office/officeart/2005/8/layout/target3"/>
    <dgm:cxn modelId="{67BAEF01-2FDC-47C1-8539-1FAD7A06A443}" type="presParOf" srcId="{71045F8C-00FA-488E-A7BD-E2E6753D979D}" destId="{D7419528-33A6-416D-9E64-B3F7915C5149}" srcOrd="13" destOrd="0" presId="urn:microsoft.com/office/officeart/2005/8/layout/target3"/>
    <dgm:cxn modelId="{CD0C9463-8329-498A-B612-D81F0C96FBEC}" type="presParOf" srcId="{71045F8C-00FA-488E-A7BD-E2E6753D979D}" destId="{97289DF2-90F4-4EC2-A9FC-633B00BAB610}" srcOrd="14" destOrd="0" presId="urn:microsoft.com/office/officeart/2005/8/layout/target3"/>
    <dgm:cxn modelId="{579A66B6-3968-411F-9CE2-41519D6AF001}" type="presParOf" srcId="{71045F8C-00FA-488E-A7BD-E2E6753D979D}" destId="{234EBA9D-95B4-4C20-A84E-6F65F1085DC6}" srcOrd="15" destOrd="0" presId="urn:microsoft.com/office/officeart/2005/8/layout/target3"/>
    <dgm:cxn modelId="{D7E0F4CD-24D7-4C98-A392-AAE9D370AB74}" type="presParOf" srcId="{71045F8C-00FA-488E-A7BD-E2E6753D979D}" destId="{12255512-213F-41DF-90A6-8B4CD74A2B52}" srcOrd="16" destOrd="0" presId="urn:microsoft.com/office/officeart/2005/8/layout/target3"/>
    <dgm:cxn modelId="{28EB60CD-260B-40C3-8A51-CC33599CCDE4}" type="presParOf" srcId="{71045F8C-00FA-488E-A7BD-E2E6753D979D}" destId="{50C2F88D-8688-44C2-A854-691F34009D3B}" srcOrd="17" destOrd="0" presId="urn:microsoft.com/office/officeart/2005/8/layout/target3"/>
    <dgm:cxn modelId="{CBE7ADA1-FA68-4888-A8FC-A4C001DAFB9C}" type="presParOf" srcId="{71045F8C-00FA-488E-A7BD-E2E6753D979D}" destId="{4D19AB04-24FA-40C2-B203-52AE3D15E171}" srcOrd="18" destOrd="0" presId="urn:microsoft.com/office/officeart/2005/8/layout/target3"/>
    <dgm:cxn modelId="{DB7EC3F8-C356-4EFC-82D1-D41BF01693F0}" type="presParOf" srcId="{71045F8C-00FA-488E-A7BD-E2E6753D979D}" destId="{832BF48F-0145-4429-9E02-8FCA946CCE9E}" srcOrd="19" destOrd="0" presId="urn:microsoft.com/office/officeart/2005/8/layout/target3"/>
    <dgm:cxn modelId="{3722E699-FD21-4B6A-BD87-1CC487505ED3}" type="presParOf" srcId="{71045F8C-00FA-488E-A7BD-E2E6753D979D}" destId="{E7297F21-D4FD-4A41-AE58-814D01A6B5E7}" srcOrd="20" destOrd="0" presId="urn:microsoft.com/office/officeart/2005/8/layout/target3"/>
    <dgm:cxn modelId="{5B1F97A0-9F6E-491C-B45A-EDF050C5BB7B}" type="presParOf" srcId="{71045F8C-00FA-488E-A7BD-E2E6753D979D}" destId="{F69A1436-182C-465B-AD7F-FE48E0C090C1}" srcOrd="21" destOrd="0" presId="urn:microsoft.com/office/officeart/2005/8/layout/target3"/>
    <dgm:cxn modelId="{39FB65CB-BAAD-41F4-937C-D8E02E0A6BFF}" type="presParOf" srcId="{71045F8C-00FA-488E-A7BD-E2E6753D979D}" destId="{AA41A67C-3D3F-4AE9-9E0F-5D7F7BB2E741}" srcOrd="22" destOrd="0" presId="urn:microsoft.com/office/officeart/2005/8/layout/target3"/>
    <dgm:cxn modelId="{905429EC-1659-485D-8A94-B1D9EA4F8DF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80115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: VY_32_INOVACE_01_Amerika</a:t>
          </a:r>
          <a:endParaRPr lang="cs-CZ" sz="1400" kern="1200" dirty="0"/>
        </a:p>
      </dsp:txBody>
      <dsp:txXfrm>
        <a:off x="2016223" y="1080115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Zeměpis 7.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Amerika – orientace FGS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507273-51CA-45CC-90F4-F5623629171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EA7AEA-B1C3-4268-8E59-3CCA8A7B14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971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 pojmů z FGS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EA7AEA-B1C3-4268-8E59-3CCA8A7B14A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787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933450-B3ED-42AB-AE04-E054BC7B47AC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81877-6D6A-43F6-8175-F10D1EE13A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438332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30230349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učiva</a:t>
                      </a:r>
                    </a:p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Amerika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Orientace na mapě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5403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to ?</a:t>
            </a:r>
            <a:br>
              <a:rPr lang="cs-CZ" dirty="0" smtClean="0"/>
            </a:br>
            <a:r>
              <a:rPr lang="cs-CZ" dirty="0" smtClean="0"/>
              <a:t>Ostrov, poloostrov, řeka, pohoří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Aleuty</a:t>
            </a:r>
          </a:p>
          <a:p>
            <a:r>
              <a:rPr lang="cs-CZ" dirty="0" smtClean="0"/>
              <a:t>Labrador</a:t>
            </a:r>
          </a:p>
          <a:p>
            <a:r>
              <a:rPr lang="cs-CZ" dirty="0" smtClean="0"/>
              <a:t>Aconcagua</a:t>
            </a:r>
          </a:p>
          <a:p>
            <a:r>
              <a:rPr lang="cs-CZ" dirty="0" smtClean="0"/>
              <a:t>Bahamy</a:t>
            </a:r>
          </a:p>
          <a:p>
            <a:r>
              <a:rPr lang="cs-CZ" dirty="0" err="1" smtClean="0"/>
              <a:t>Yukatán</a:t>
            </a:r>
            <a:endParaRPr lang="cs-CZ" dirty="0" smtClean="0"/>
          </a:p>
          <a:p>
            <a:r>
              <a:rPr lang="cs-CZ" dirty="0" smtClean="0"/>
              <a:t>Kordillery</a:t>
            </a:r>
          </a:p>
          <a:p>
            <a:r>
              <a:rPr lang="cs-CZ" dirty="0" smtClean="0"/>
              <a:t>La Plata</a:t>
            </a:r>
          </a:p>
          <a:p>
            <a:r>
              <a:rPr lang="cs-CZ" dirty="0" err="1" smtClean="0"/>
              <a:t>Atacama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Andy</a:t>
            </a:r>
          </a:p>
          <a:p>
            <a:r>
              <a:rPr lang="cs-CZ" dirty="0" err="1" smtClean="0"/>
              <a:t>Orinoco</a:t>
            </a:r>
            <a:endParaRPr lang="cs-CZ" dirty="0" smtClean="0"/>
          </a:p>
          <a:p>
            <a:r>
              <a:rPr lang="cs-CZ" dirty="0" smtClean="0"/>
              <a:t>Chimborazo</a:t>
            </a:r>
          </a:p>
          <a:p>
            <a:r>
              <a:rPr lang="cs-CZ" dirty="0" smtClean="0"/>
              <a:t>Aljaška</a:t>
            </a:r>
          </a:p>
          <a:p>
            <a:r>
              <a:rPr lang="cs-CZ" dirty="0" smtClean="0"/>
              <a:t>Sierra Nevada</a:t>
            </a:r>
          </a:p>
          <a:p>
            <a:r>
              <a:rPr lang="cs-CZ" dirty="0" err="1" smtClean="0"/>
              <a:t>Tapájos</a:t>
            </a:r>
            <a:endParaRPr lang="cs-CZ" dirty="0" smtClean="0"/>
          </a:p>
          <a:p>
            <a:r>
              <a:rPr lang="cs-CZ" dirty="0" err="1" smtClean="0"/>
              <a:t>Popocatépetl</a:t>
            </a:r>
            <a:endParaRPr lang="cs-CZ" dirty="0" smtClean="0"/>
          </a:p>
          <a:p>
            <a:r>
              <a:rPr lang="cs-CZ" dirty="0" smtClean="0"/>
              <a:t>Florida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482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to ?</a:t>
            </a:r>
            <a:br>
              <a:rPr lang="cs-CZ" dirty="0" smtClean="0"/>
            </a:br>
            <a:r>
              <a:rPr lang="cs-CZ" sz="2800" b="1" i="1" u="sng" dirty="0" smtClean="0"/>
              <a:t>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2313432"/>
            <a:ext cx="3850712" cy="3707856"/>
          </a:xfrm>
        </p:spPr>
        <p:txBody>
          <a:bodyPr>
            <a:noAutofit/>
          </a:bodyPr>
          <a:lstStyle/>
          <a:p>
            <a:r>
              <a:rPr lang="cs-CZ" sz="2200" dirty="0" smtClean="0"/>
              <a:t>Aleuty                 </a:t>
            </a:r>
            <a:r>
              <a:rPr lang="cs-CZ" sz="2200" dirty="0" smtClean="0">
                <a:solidFill>
                  <a:srgbClr val="00B050"/>
                </a:solidFill>
              </a:rPr>
              <a:t>ostrovy</a:t>
            </a:r>
          </a:p>
          <a:p>
            <a:r>
              <a:rPr lang="cs-CZ" sz="2200" dirty="0" smtClean="0"/>
              <a:t>Labrador      </a:t>
            </a:r>
            <a:r>
              <a:rPr lang="cs-CZ" sz="2200" dirty="0" smtClean="0">
                <a:solidFill>
                  <a:srgbClr val="00B050"/>
                </a:solidFill>
              </a:rPr>
              <a:t>poloostrov</a:t>
            </a:r>
          </a:p>
          <a:p>
            <a:r>
              <a:rPr lang="cs-CZ" sz="2200" dirty="0" smtClean="0"/>
              <a:t>Aconcagua           </a:t>
            </a:r>
            <a:r>
              <a:rPr lang="cs-CZ" sz="2200" dirty="0" smtClean="0">
                <a:solidFill>
                  <a:srgbClr val="00B050"/>
                </a:solidFill>
              </a:rPr>
              <a:t>hora</a:t>
            </a:r>
          </a:p>
          <a:p>
            <a:r>
              <a:rPr lang="cs-CZ" sz="2200" dirty="0" smtClean="0"/>
              <a:t>Bahamy 	  </a:t>
            </a:r>
            <a:r>
              <a:rPr lang="cs-CZ" sz="2200" dirty="0" smtClean="0">
                <a:solidFill>
                  <a:srgbClr val="00B050"/>
                </a:solidFill>
              </a:rPr>
              <a:t>souostroví</a:t>
            </a:r>
          </a:p>
          <a:p>
            <a:r>
              <a:rPr lang="cs-CZ" sz="2200" dirty="0" err="1" smtClean="0"/>
              <a:t>Yukatán</a:t>
            </a:r>
            <a:r>
              <a:rPr lang="cs-CZ" sz="2200" dirty="0" smtClean="0"/>
              <a:t>        </a:t>
            </a:r>
            <a:r>
              <a:rPr lang="cs-CZ" sz="2200" dirty="0" smtClean="0">
                <a:solidFill>
                  <a:srgbClr val="00B050"/>
                </a:solidFill>
              </a:rPr>
              <a:t>poloostrov</a:t>
            </a:r>
          </a:p>
          <a:p>
            <a:r>
              <a:rPr lang="cs-CZ" sz="2200" dirty="0" smtClean="0"/>
              <a:t>Kordillery              </a:t>
            </a:r>
            <a:r>
              <a:rPr lang="cs-CZ" sz="2200" dirty="0" smtClean="0">
                <a:solidFill>
                  <a:srgbClr val="00B050"/>
                </a:solidFill>
              </a:rPr>
              <a:t>pohoří</a:t>
            </a:r>
          </a:p>
          <a:p>
            <a:r>
              <a:rPr lang="cs-CZ" sz="2200" dirty="0" smtClean="0"/>
              <a:t>La Plata                   </a:t>
            </a:r>
            <a:r>
              <a:rPr lang="cs-CZ" sz="2200" dirty="0" smtClean="0">
                <a:solidFill>
                  <a:srgbClr val="00B050"/>
                </a:solidFill>
              </a:rPr>
              <a:t>záliv</a:t>
            </a:r>
          </a:p>
          <a:p>
            <a:r>
              <a:rPr lang="cs-CZ" sz="2200" dirty="0" err="1" smtClean="0"/>
              <a:t>Atacama</a:t>
            </a:r>
            <a:r>
              <a:rPr lang="cs-CZ" sz="2200" dirty="0" smtClean="0"/>
              <a:t>              </a:t>
            </a:r>
            <a:r>
              <a:rPr lang="cs-CZ" sz="2200" dirty="0" smtClean="0">
                <a:solidFill>
                  <a:srgbClr val="00B050"/>
                </a:solidFill>
              </a:rPr>
              <a:t>poušť</a:t>
            </a:r>
            <a:endParaRPr lang="cs-CZ" sz="2200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645152" y="2313430"/>
            <a:ext cx="3815280" cy="3635849"/>
          </a:xfrm>
        </p:spPr>
        <p:txBody>
          <a:bodyPr>
            <a:noAutofit/>
          </a:bodyPr>
          <a:lstStyle/>
          <a:p>
            <a:r>
              <a:rPr lang="cs-CZ" sz="2200" dirty="0" smtClean="0"/>
              <a:t>Andy                     </a:t>
            </a:r>
            <a:r>
              <a:rPr lang="cs-CZ" sz="2200" dirty="0" smtClean="0">
                <a:solidFill>
                  <a:srgbClr val="00B050"/>
                </a:solidFill>
              </a:rPr>
              <a:t>pohoří</a:t>
            </a:r>
          </a:p>
          <a:p>
            <a:r>
              <a:rPr lang="cs-CZ" sz="2200" dirty="0" err="1" smtClean="0"/>
              <a:t>Orinoco</a:t>
            </a:r>
            <a:r>
              <a:rPr lang="cs-CZ" sz="2200" dirty="0" smtClean="0"/>
              <a:t>                    </a:t>
            </a:r>
            <a:r>
              <a:rPr lang="cs-CZ" sz="2200" dirty="0" smtClean="0">
                <a:solidFill>
                  <a:srgbClr val="00B050"/>
                </a:solidFill>
              </a:rPr>
              <a:t>řeka</a:t>
            </a:r>
          </a:p>
          <a:p>
            <a:r>
              <a:rPr lang="cs-CZ" sz="2200" dirty="0" smtClean="0"/>
              <a:t>Chimborazo          </a:t>
            </a:r>
            <a:r>
              <a:rPr lang="cs-CZ" sz="2200" dirty="0" smtClean="0">
                <a:solidFill>
                  <a:srgbClr val="00B050"/>
                </a:solidFill>
              </a:rPr>
              <a:t>sopka</a:t>
            </a:r>
          </a:p>
          <a:p>
            <a:r>
              <a:rPr lang="cs-CZ" sz="2200" dirty="0" smtClean="0"/>
              <a:t>Aljaška           </a:t>
            </a:r>
            <a:r>
              <a:rPr lang="cs-CZ" sz="2200" dirty="0" smtClean="0">
                <a:solidFill>
                  <a:srgbClr val="00B050"/>
                </a:solidFill>
              </a:rPr>
              <a:t>poloostrov</a:t>
            </a:r>
          </a:p>
          <a:p>
            <a:r>
              <a:rPr lang="cs-CZ" sz="2200" dirty="0" smtClean="0"/>
              <a:t>Sierra Nevada      </a:t>
            </a:r>
            <a:r>
              <a:rPr lang="cs-CZ" sz="2200" dirty="0" smtClean="0">
                <a:solidFill>
                  <a:srgbClr val="00B050"/>
                </a:solidFill>
              </a:rPr>
              <a:t>pohoří</a:t>
            </a:r>
          </a:p>
          <a:p>
            <a:r>
              <a:rPr lang="cs-CZ" sz="2200" dirty="0" err="1" smtClean="0"/>
              <a:t>Tapájos</a:t>
            </a:r>
            <a:r>
              <a:rPr lang="cs-CZ" sz="2200" dirty="0" smtClean="0"/>
              <a:t>                     </a:t>
            </a:r>
            <a:r>
              <a:rPr lang="cs-CZ" sz="2200" dirty="0" smtClean="0">
                <a:solidFill>
                  <a:srgbClr val="00B050"/>
                </a:solidFill>
              </a:rPr>
              <a:t>řeka</a:t>
            </a:r>
          </a:p>
          <a:p>
            <a:r>
              <a:rPr lang="cs-CZ" sz="2200" dirty="0" err="1" smtClean="0"/>
              <a:t>Popocatépetl</a:t>
            </a:r>
            <a:r>
              <a:rPr lang="cs-CZ" sz="2200" dirty="0" smtClean="0"/>
              <a:t>       </a:t>
            </a:r>
            <a:r>
              <a:rPr lang="cs-CZ" sz="2200" dirty="0" smtClean="0">
                <a:solidFill>
                  <a:srgbClr val="00B050"/>
                </a:solidFill>
              </a:rPr>
              <a:t>sopka</a:t>
            </a:r>
          </a:p>
          <a:p>
            <a:r>
              <a:rPr lang="cs-CZ" sz="2200" dirty="0" smtClean="0"/>
              <a:t>Florida            </a:t>
            </a:r>
            <a:r>
              <a:rPr lang="cs-CZ" sz="2200" dirty="0" smtClean="0">
                <a:solidFill>
                  <a:srgbClr val="00B050"/>
                </a:solidFill>
              </a:rPr>
              <a:t>poloostrov</a:t>
            </a:r>
          </a:p>
          <a:p>
            <a:endParaRPr lang="cs-CZ" sz="2200" dirty="0" smtClean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79096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název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Ostrovy královny …</a:t>
            </a:r>
          </a:p>
          <a:p>
            <a:r>
              <a:rPr lang="cs-CZ" dirty="0" smtClean="0"/>
              <a:t>Sargasové …</a:t>
            </a:r>
          </a:p>
          <a:p>
            <a:r>
              <a:rPr lang="cs-CZ" dirty="0" smtClean="0"/>
              <a:t>Panamská …</a:t>
            </a:r>
          </a:p>
          <a:p>
            <a:r>
              <a:rPr lang="cs-CZ" dirty="0" smtClean="0"/>
              <a:t>Skalnaté … </a:t>
            </a:r>
          </a:p>
          <a:p>
            <a:r>
              <a:rPr lang="cs-CZ" dirty="0" err="1" smtClean="0"/>
              <a:t>Appalačské</a:t>
            </a:r>
            <a:r>
              <a:rPr lang="cs-CZ" dirty="0" smtClean="0"/>
              <a:t> …</a:t>
            </a:r>
          </a:p>
          <a:p>
            <a:r>
              <a:rPr lang="cs-CZ" dirty="0" smtClean="0"/>
              <a:t>Brazilská …</a:t>
            </a:r>
          </a:p>
          <a:p>
            <a:r>
              <a:rPr lang="cs-CZ" dirty="0" smtClean="0"/>
              <a:t>Havajské …</a:t>
            </a:r>
          </a:p>
          <a:p>
            <a:r>
              <a:rPr lang="cs-CZ" dirty="0" smtClean="0"/>
              <a:t>Amazonská … </a:t>
            </a:r>
          </a:p>
          <a:p>
            <a:r>
              <a:rPr lang="cs-CZ" dirty="0" smtClean="0"/>
              <a:t>Arktická …</a:t>
            </a:r>
          </a:p>
          <a:p>
            <a:r>
              <a:rPr lang="cs-CZ" dirty="0" smtClean="0"/>
              <a:t>Ohňová 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26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Doplň název –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2800" b="1" i="1" u="sng" dirty="0" smtClean="0"/>
              <a:t>řešení</a:t>
            </a:r>
            <a:endParaRPr lang="cs-CZ" sz="2800" b="1" i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Ostrovy královny …</a:t>
            </a:r>
          </a:p>
          <a:p>
            <a:r>
              <a:rPr lang="cs-CZ" dirty="0" smtClean="0"/>
              <a:t>Sargasové …</a:t>
            </a:r>
          </a:p>
          <a:p>
            <a:r>
              <a:rPr lang="cs-CZ" dirty="0" smtClean="0"/>
              <a:t>Panamská …</a:t>
            </a:r>
          </a:p>
          <a:p>
            <a:r>
              <a:rPr lang="cs-CZ" dirty="0" smtClean="0"/>
              <a:t>Skalnaté … </a:t>
            </a:r>
          </a:p>
          <a:p>
            <a:r>
              <a:rPr lang="cs-CZ" dirty="0" err="1" smtClean="0"/>
              <a:t>Appalačské</a:t>
            </a:r>
            <a:r>
              <a:rPr lang="cs-CZ" dirty="0" smtClean="0"/>
              <a:t> …</a:t>
            </a:r>
          </a:p>
          <a:p>
            <a:r>
              <a:rPr lang="cs-CZ" dirty="0" smtClean="0"/>
              <a:t>Brazilská …</a:t>
            </a:r>
          </a:p>
          <a:p>
            <a:r>
              <a:rPr lang="cs-CZ" dirty="0" smtClean="0"/>
              <a:t>Havajské …</a:t>
            </a:r>
          </a:p>
          <a:p>
            <a:r>
              <a:rPr lang="cs-CZ" dirty="0" smtClean="0"/>
              <a:t>Amazonská … </a:t>
            </a:r>
          </a:p>
          <a:p>
            <a:r>
              <a:rPr lang="cs-CZ" dirty="0" smtClean="0"/>
              <a:t>Arktická …</a:t>
            </a:r>
          </a:p>
          <a:p>
            <a:r>
              <a:rPr lang="cs-CZ" dirty="0" smtClean="0"/>
              <a:t>Ohňová …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Alžběty</a:t>
            </a:r>
          </a:p>
          <a:p>
            <a:pPr marL="68580" indent="0">
              <a:buNone/>
            </a:pPr>
            <a:r>
              <a:rPr lang="cs-CZ" dirty="0">
                <a:solidFill>
                  <a:srgbClr val="00B050"/>
                </a:solidFill>
              </a:rPr>
              <a:t>m</a:t>
            </a:r>
            <a:r>
              <a:rPr lang="cs-CZ" dirty="0" smtClean="0">
                <a:solidFill>
                  <a:srgbClr val="00B050"/>
                </a:solidFill>
              </a:rPr>
              <a:t>oře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šíje</a:t>
            </a:r>
          </a:p>
          <a:p>
            <a:pPr marL="68580" indent="0">
              <a:buNone/>
            </a:pPr>
            <a:r>
              <a:rPr lang="cs-CZ" dirty="0">
                <a:solidFill>
                  <a:srgbClr val="00B050"/>
                </a:solidFill>
              </a:rPr>
              <a:t>h</a:t>
            </a:r>
            <a:r>
              <a:rPr lang="cs-CZ" dirty="0" smtClean="0">
                <a:solidFill>
                  <a:srgbClr val="00B050"/>
                </a:solidFill>
              </a:rPr>
              <a:t>ory</a:t>
            </a:r>
          </a:p>
          <a:p>
            <a:pPr marL="68580" indent="0">
              <a:buNone/>
            </a:pPr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ohoří</a:t>
            </a:r>
          </a:p>
          <a:p>
            <a:pPr marL="68580" indent="0">
              <a:buNone/>
            </a:pPr>
            <a:r>
              <a:rPr lang="cs-CZ" dirty="0">
                <a:solidFill>
                  <a:srgbClr val="00B050"/>
                </a:solidFill>
              </a:rPr>
              <a:t>v</a:t>
            </a:r>
            <a:r>
              <a:rPr lang="cs-CZ" dirty="0" smtClean="0">
                <a:solidFill>
                  <a:srgbClr val="00B050"/>
                </a:solidFill>
              </a:rPr>
              <a:t>ysočina</a:t>
            </a:r>
          </a:p>
          <a:p>
            <a:pPr marL="68580" indent="0">
              <a:buNone/>
            </a:pPr>
            <a:r>
              <a:rPr lang="cs-CZ" dirty="0">
                <a:solidFill>
                  <a:srgbClr val="00B05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strovy</a:t>
            </a:r>
          </a:p>
          <a:p>
            <a:pPr marL="68580" indent="0">
              <a:buNone/>
            </a:pPr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ížina</a:t>
            </a:r>
          </a:p>
          <a:p>
            <a:pPr marL="68580" indent="0">
              <a:buNone/>
            </a:pPr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ížina</a:t>
            </a:r>
          </a:p>
          <a:p>
            <a:pPr marL="68580" indent="0">
              <a:buNone/>
            </a:pPr>
            <a:r>
              <a:rPr lang="cs-CZ" dirty="0">
                <a:solidFill>
                  <a:srgbClr val="00B050"/>
                </a:solidFill>
              </a:rPr>
              <a:t>z</a:t>
            </a:r>
            <a:r>
              <a:rPr lang="cs-CZ" dirty="0" smtClean="0">
                <a:solidFill>
                  <a:srgbClr val="00B050"/>
                </a:solidFill>
              </a:rPr>
              <a:t>emě</a:t>
            </a:r>
          </a:p>
          <a:p>
            <a:pPr marL="6858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573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</TotalTime>
  <Words>194</Words>
  <Application>Microsoft Office PowerPoint</Application>
  <PresentationFormat>Předvádění na obrazovce (4:3)</PresentationFormat>
  <Paragraphs>88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Motiv sady Office</vt:lpstr>
      <vt:lpstr>Prezentace aplikace PowerPoint</vt:lpstr>
      <vt:lpstr>Prezentace aplikace PowerPoint</vt:lpstr>
      <vt:lpstr>Amerika </vt:lpstr>
      <vt:lpstr>Co je to ? Ostrov, poloostrov, řeka, pohoří</vt:lpstr>
      <vt:lpstr>Co je to ? řešení</vt:lpstr>
      <vt:lpstr>Doplň název</vt:lpstr>
      <vt:lpstr>Doplň název –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Amerika</dc:title>
  <dc:creator>Sýkorová Jana</dc:creator>
  <cp:lastModifiedBy>Sýkorová Jana</cp:lastModifiedBy>
  <cp:revision>14</cp:revision>
  <dcterms:created xsi:type="dcterms:W3CDTF">2012-05-11T15:50:30Z</dcterms:created>
  <dcterms:modified xsi:type="dcterms:W3CDTF">2012-05-17T20:16:24Z</dcterms:modified>
</cp:coreProperties>
</file>