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0"/>
  </p:notesMasterIdLst>
  <p:sldIdLst>
    <p:sldId id="265" r:id="rId3"/>
    <p:sldId id="264" r:id="rId4"/>
    <p:sldId id="256" r:id="rId5"/>
    <p:sldId id="257" r:id="rId6"/>
    <p:sldId id="259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Jana Sýkorová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 : VY_32_INOVACE_01_Evropa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Evropa – státy a hlavní města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Zeměpis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62680B-170E-4751-B614-95EC30CFC92E}" type="presOf" srcId="{FBBFC3EA-9D9D-4F3A-BEA6-9C2C0E46BF20}" destId="{832BF48F-0145-4429-9E02-8FCA946CCE9E}" srcOrd="1" destOrd="0" presId="urn:microsoft.com/office/officeart/2005/8/layout/target3"/>
    <dgm:cxn modelId="{346059FE-4BC8-4520-879C-94A53BB01011}" type="presOf" srcId="{019433A1-1324-4DE1-9E6F-32B851095F74}" destId="{A3817367-F2BC-482F-8832-FA00B51DCCF3}" srcOrd="0" destOrd="0" presId="urn:microsoft.com/office/officeart/2005/8/layout/target3"/>
    <dgm:cxn modelId="{1C968EC5-3FB9-4A04-8369-007EDCE17AC8}" type="presOf" srcId="{39F8B381-5807-488E-AC22-73DD4140ED4A}" destId="{71045F8C-00FA-488E-A7BD-E2E6753D979D}" srcOrd="0" destOrd="0" presId="urn:microsoft.com/office/officeart/2005/8/layout/target3"/>
    <dgm:cxn modelId="{FFC6EA65-47ED-4A19-82AB-811911399F10}" type="presOf" srcId="{EBC41103-E2E5-4D48-9B4B-425520D3D098}" destId="{50C2F88D-8688-44C2-A854-691F34009D3B}" srcOrd="0" destOrd="0" presId="urn:microsoft.com/office/officeart/2005/8/layout/target3"/>
    <dgm:cxn modelId="{09610DC0-44B3-4AB6-B971-6545CCCE425E}" type="presOf" srcId="{FBBFC3EA-9D9D-4F3A-BEA6-9C2C0E46BF20}" destId="{643EA938-EDE0-4533-ACCC-D2BD6F3A527C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5D9A9524-7BFD-49DB-B276-FC913DAA8202}" type="presOf" srcId="{C73C7642-F245-4585-8F88-243F9FAEF6CA}" destId="{AA41A67C-3D3F-4AE9-9E0F-5D7F7BB2E741}" srcOrd="1" destOrd="0" presId="urn:microsoft.com/office/officeart/2005/8/layout/target3"/>
    <dgm:cxn modelId="{91D3731F-C41B-4D35-B36F-EAFACC7E46FF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08662B5-1579-4C8B-93F3-1DF6A0D73969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90607E61-E66C-4CBC-8BE7-6904C8D49D50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726326B-2B1B-44D6-99CE-449B65B25568}" type="presOf" srcId="{445C7998-7549-48B0-BD68-D4F0167F02E5}" destId="{4D19AB04-24FA-40C2-B203-52AE3D15E171}" srcOrd="1" destOrd="0" presId="urn:microsoft.com/office/officeart/2005/8/layout/target3"/>
    <dgm:cxn modelId="{B7421933-BE92-4E64-A707-007C1BBD7DFC}" type="presOf" srcId="{C73C7642-F245-4585-8F88-243F9FAEF6CA}" destId="{97289DF2-90F4-4EC2-A9FC-633B00BAB610}" srcOrd="0" destOrd="0" presId="urn:microsoft.com/office/officeart/2005/8/layout/target3"/>
    <dgm:cxn modelId="{62396120-FB6E-4CB6-B6EE-CB90B8631AC0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490E6BA5-01A4-4CED-B19D-DF9828E9848C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EA447B17-88F5-4016-BF0A-35C1968457D9}" type="presParOf" srcId="{71045F8C-00FA-488E-A7BD-E2E6753D979D}" destId="{3577EC6B-C980-4F34-8C69-4365E7B8FC8C}" srcOrd="0" destOrd="0" presId="urn:microsoft.com/office/officeart/2005/8/layout/target3"/>
    <dgm:cxn modelId="{5EFFD544-2279-44AC-8859-B2DE6F6EB524}" type="presParOf" srcId="{71045F8C-00FA-488E-A7BD-E2E6753D979D}" destId="{6940EB87-DC1D-4BC3-9408-9AC2E1FFC039}" srcOrd="1" destOrd="0" presId="urn:microsoft.com/office/officeart/2005/8/layout/target3"/>
    <dgm:cxn modelId="{6E66F3AC-EF21-45DE-AE39-F4C2418CC5B7}" type="presParOf" srcId="{71045F8C-00FA-488E-A7BD-E2E6753D979D}" destId="{BC35EE03-4121-4EF9-923D-7CB6D30D358D}" srcOrd="2" destOrd="0" presId="urn:microsoft.com/office/officeart/2005/8/layout/target3"/>
    <dgm:cxn modelId="{116A7241-67E9-4586-9D84-A0533E00D5F3}" type="presParOf" srcId="{71045F8C-00FA-488E-A7BD-E2E6753D979D}" destId="{C95EEA27-3CBF-4645-A92D-9D8AF5C1CBFC}" srcOrd="3" destOrd="0" presId="urn:microsoft.com/office/officeart/2005/8/layout/target3"/>
    <dgm:cxn modelId="{972F7F5A-5EFB-44DB-A9EC-269D42699B1F}" type="presParOf" srcId="{71045F8C-00FA-488E-A7BD-E2E6753D979D}" destId="{851BB866-B6AE-4566-893F-4C635BA974FC}" srcOrd="4" destOrd="0" presId="urn:microsoft.com/office/officeart/2005/8/layout/target3"/>
    <dgm:cxn modelId="{5C621865-A785-45B9-92A9-6073842FD2E3}" type="presParOf" srcId="{71045F8C-00FA-488E-A7BD-E2E6753D979D}" destId="{643EA938-EDE0-4533-ACCC-D2BD6F3A527C}" srcOrd="5" destOrd="0" presId="urn:microsoft.com/office/officeart/2005/8/layout/target3"/>
    <dgm:cxn modelId="{27C229D3-89D5-4FA8-BE40-ED8E305C256E}" type="presParOf" srcId="{71045F8C-00FA-488E-A7BD-E2E6753D979D}" destId="{92F31B18-D66D-4CC7-89B9-378928DE877D}" srcOrd="6" destOrd="0" presId="urn:microsoft.com/office/officeart/2005/8/layout/target3"/>
    <dgm:cxn modelId="{813E72EC-5B29-4D29-9FB9-BFAA193271E0}" type="presParOf" srcId="{71045F8C-00FA-488E-A7BD-E2E6753D979D}" destId="{902074E1-B931-4618-97F1-FADBE82E9C3C}" srcOrd="7" destOrd="0" presId="urn:microsoft.com/office/officeart/2005/8/layout/target3"/>
    <dgm:cxn modelId="{EB0E0FBB-0CE5-4466-922A-8E755661F2A7}" type="presParOf" srcId="{71045F8C-00FA-488E-A7BD-E2E6753D979D}" destId="{A3817367-F2BC-482F-8832-FA00B51DCCF3}" srcOrd="8" destOrd="0" presId="urn:microsoft.com/office/officeart/2005/8/layout/target3"/>
    <dgm:cxn modelId="{7EA50D2C-5269-4508-9F74-E6F05D4E0E26}" type="presParOf" srcId="{71045F8C-00FA-488E-A7BD-E2E6753D979D}" destId="{626ABFF6-56C8-4386-B662-68EC364EED9D}" srcOrd="9" destOrd="0" presId="urn:microsoft.com/office/officeart/2005/8/layout/target3"/>
    <dgm:cxn modelId="{E3FD8E14-EB35-4CF9-9100-9E2AAAE2FE4B}" type="presParOf" srcId="{71045F8C-00FA-488E-A7BD-E2E6753D979D}" destId="{6DB11F1C-D028-4800-9625-6611CA9DE6D4}" srcOrd="10" destOrd="0" presId="urn:microsoft.com/office/officeart/2005/8/layout/target3"/>
    <dgm:cxn modelId="{E4F9A582-2C19-4D51-A330-EBE52461D7CD}" type="presParOf" srcId="{71045F8C-00FA-488E-A7BD-E2E6753D979D}" destId="{CDED6FE3-AD8F-4ACC-B6B8-710EDDD97598}" srcOrd="11" destOrd="0" presId="urn:microsoft.com/office/officeart/2005/8/layout/target3"/>
    <dgm:cxn modelId="{2212290A-6AD2-4C94-832B-228B9772C775}" type="presParOf" srcId="{71045F8C-00FA-488E-A7BD-E2E6753D979D}" destId="{397AC6D7-84A6-4150-958F-83C92D9ACF38}" srcOrd="12" destOrd="0" presId="urn:microsoft.com/office/officeart/2005/8/layout/target3"/>
    <dgm:cxn modelId="{A5BFBC19-9BDC-4950-829B-2D24FD1CB4B8}" type="presParOf" srcId="{71045F8C-00FA-488E-A7BD-E2E6753D979D}" destId="{D7419528-33A6-416D-9E64-B3F7915C5149}" srcOrd="13" destOrd="0" presId="urn:microsoft.com/office/officeart/2005/8/layout/target3"/>
    <dgm:cxn modelId="{42268001-CE85-42B9-916A-B3A877204707}" type="presParOf" srcId="{71045F8C-00FA-488E-A7BD-E2E6753D979D}" destId="{97289DF2-90F4-4EC2-A9FC-633B00BAB610}" srcOrd="14" destOrd="0" presId="urn:microsoft.com/office/officeart/2005/8/layout/target3"/>
    <dgm:cxn modelId="{C858B21B-FDA6-4604-A358-94C5ED5BBAE7}" type="presParOf" srcId="{71045F8C-00FA-488E-A7BD-E2E6753D979D}" destId="{234EBA9D-95B4-4C20-A84E-6F65F1085DC6}" srcOrd="15" destOrd="0" presId="urn:microsoft.com/office/officeart/2005/8/layout/target3"/>
    <dgm:cxn modelId="{1CCECF77-1532-4240-A846-E6BC2F870AAB}" type="presParOf" srcId="{71045F8C-00FA-488E-A7BD-E2E6753D979D}" destId="{12255512-213F-41DF-90A6-8B4CD74A2B52}" srcOrd="16" destOrd="0" presId="urn:microsoft.com/office/officeart/2005/8/layout/target3"/>
    <dgm:cxn modelId="{AD01CE15-2449-44E9-A245-4619CA1DC237}" type="presParOf" srcId="{71045F8C-00FA-488E-A7BD-E2E6753D979D}" destId="{50C2F88D-8688-44C2-A854-691F34009D3B}" srcOrd="17" destOrd="0" presId="urn:microsoft.com/office/officeart/2005/8/layout/target3"/>
    <dgm:cxn modelId="{48F4D14D-4583-421B-9B03-C4D0D7FC074D}" type="presParOf" srcId="{71045F8C-00FA-488E-A7BD-E2E6753D979D}" destId="{4D19AB04-24FA-40C2-B203-52AE3D15E171}" srcOrd="18" destOrd="0" presId="urn:microsoft.com/office/officeart/2005/8/layout/target3"/>
    <dgm:cxn modelId="{F8201927-74C0-47A6-BE7F-AD02F256326D}" type="presParOf" srcId="{71045F8C-00FA-488E-A7BD-E2E6753D979D}" destId="{832BF48F-0145-4429-9E02-8FCA946CCE9E}" srcOrd="19" destOrd="0" presId="urn:microsoft.com/office/officeart/2005/8/layout/target3"/>
    <dgm:cxn modelId="{81EA53A5-F779-4244-9C4A-F2A075C9A347}" type="presParOf" srcId="{71045F8C-00FA-488E-A7BD-E2E6753D979D}" destId="{E7297F21-D4FD-4A41-AE58-814D01A6B5E7}" srcOrd="20" destOrd="0" presId="urn:microsoft.com/office/officeart/2005/8/layout/target3"/>
    <dgm:cxn modelId="{EC967F29-5658-4B6D-AD9C-8FB364F3579F}" type="presParOf" srcId="{71045F8C-00FA-488E-A7BD-E2E6753D979D}" destId="{F69A1436-182C-465B-AD7F-FE48E0C090C1}" srcOrd="21" destOrd="0" presId="urn:microsoft.com/office/officeart/2005/8/layout/target3"/>
    <dgm:cxn modelId="{5A818AE9-D7D3-4088-BE11-C347CC4B5376}" type="presParOf" srcId="{71045F8C-00FA-488E-A7BD-E2E6753D979D}" destId="{AA41A67C-3D3F-4AE9-9E0F-5D7F7BB2E741}" srcOrd="22" destOrd="0" presId="urn:microsoft.com/office/officeart/2005/8/layout/target3"/>
    <dgm:cxn modelId="{73950124-6A43-4DC6-A2C2-52E22C3ADC7C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Jana Sýkorová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: VY_32_INOVACE_01_Evropa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Zeměpis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Evropa – státy a hlavní města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DE02F4-EA8D-4C3C-ABED-9899A4B8EAA5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EFC6A6-F740-41BF-986D-589225C6B75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65595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Samostatná</a:t>
            </a:r>
            <a:r>
              <a:rPr lang="cs-CZ" baseline="0" dirty="0" smtClean="0"/>
              <a:t> práce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FC6A6-F740-41BF-986D-589225C6B75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7990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 kliknutí přiletí postupně</a:t>
            </a:r>
            <a:r>
              <a:rPr lang="cs-CZ" baseline="0" dirty="0" smtClean="0"/>
              <a:t> </a:t>
            </a:r>
            <a:r>
              <a:rPr lang="cs-CZ" dirty="0" smtClean="0"/>
              <a:t>správné</a:t>
            </a:r>
            <a:r>
              <a:rPr lang="cs-CZ" baseline="0" dirty="0" smtClean="0"/>
              <a:t> odpovědi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FC6A6-F740-41BF-986D-589225C6B75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758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0360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8387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9076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67039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14526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42514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05520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56109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27209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20902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091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47F910-F227-425D-BE50-5C90A0C3555C}" type="datetimeFigureOut">
              <a:rPr lang="cs-CZ" smtClean="0"/>
              <a:t>17.5.2012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E58ED-23ED-4A71-8C6E-BD82372A8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292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8142195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18720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5525444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63910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přesmyčky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Státy Evropy a jejich hlavní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337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Podle hlavních měst najdi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Í R N E B L </a:t>
            </a:r>
          </a:p>
          <a:p>
            <a:r>
              <a:rPr lang="cs-CZ" dirty="0" smtClean="0"/>
              <a:t>K O S V A M </a:t>
            </a:r>
          </a:p>
          <a:p>
            <a:r>
              <a:rPr lang="cs-CZ" dirty="0" smtClean="0"/>
              <a:t>Ž Í P A Ř</a:t>
            </a:r>
          </a:p>
          <a:p>
            <a:r>
              <a:rPr lang="cs-CZ" dirty="0" smtClean="0"/>
              <a:t>K E R B U Š U Ť </a:t>
            </a:r>
          </a:p>
          <a:p>
            <a:r>
              <a:rPr lang="cs-CZ" dirty="0" smtClean="0"/>
              <a:t>H R A P A</a:t>
            </a:r>
          </a:p>
          <a:p>
            <a:r>
              <a:rPr lang="cs-CZ" dirty="0" smtClean="0"/>
              <a:t>N I S A L O B</a:t>
            </a:r>
          </a:p>
          <a:p>
            <a:r>
              <a:rPr lang="cs-CZ" dirty="0" smtClean="0"/>
              <a:t>L I S B A T A R A V</a:t>
            </a:r>
          </a:p>
          <a:p>
            <a:r>
              <a:rPr lang="cs-CZ" dirty="0"/>
              <a:t> </a:t>
            </a:r>
            <a:r>
              <a:rPr lang="cs-CZ" dirty="0" smtClean="0"/>
              <a:t>C H M O S T K O 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0830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Řešení -Podle hlavních měst najdi 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Í R N E B L 		</a:t>
            </a:r>
          </a:p>
          <a:p>
            <a:r>
              <a:rPr lang="cs-CZ" dirty="0" smtClean="0"/>
              <a:t>K O S V A M </a:t>
            </a:r>
          </a:p>
          <a:p>
            <a:r>
              <a:rPr lang="cs-CZ" dirty="0" smtClean="0"/>
              <a:t>Ž Í P A Ř</a:t>
            </a:r>
          </a:p>
          <a:p>
            <a:r>
              <a:rPr lang="cs-CZ" dirty="0" smtClean="0"/>
              <a:t>K E R B U Š U Ť </a:t>
            </a:r>
          </a:p>
          <a:p>
            <a:r>
              <a:rPr lang="cs-CZ" dirty="0" smtClean="0"/>
              <a:t>H R A P A</a:t>
            </a:r>
          </a:p>
          <a:p>
            <a:r>
              <a:rPr lang="cs-CZ" dirty="0" smtClean="0"/>
              <a:t>N I S A L O B</a:t>
            </a:r>
          </a:p>
          <a:p>
            <a:r>
              <a:rPr lang="cs-CZ" dirty="0" smtClean="0"/>
              <a:t>L I S B A T A R A V</a:t>
            </a:r>
          </a:p>
          <a:p>
            <a:r>
              <a:rPr lang="cs-CZ" dirty="0" smtClean="0"/>
              <a:t>C H M O S T K O L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Berlín	        </a:t>
            </a:r>
            <a:r>
              <a:rPr lang="cs-CZ" dirty="0" smtClean="0"/>
              <a:t>      Německo</a:t>
            </a:r>
            <a:endParaRPr lang="cs-CZ" dirty="0" smtClean="0"/>
          </a:p>
          <a:p>
            <a:r>
              <a:rPr lang="cs-CZ" dirty="0" smtClean="0"/>
              <a:t>Moskva 	   Rusko</a:t>
            </a:r>
          </a:p>
          <a:p>
            <a:r>
              <a:rPr lang="cs-CZ" dirty="0" smtClean="0"/>
              <a:t>Paříž		</a:t>
            </a:r>
            <a:r>
              <a:rPr lang="cs-CZ" dirty="0" smtClean="0"/>
              <a:t> Francie</a:t>
            </a:r>
            <a:endParaRPr lang="cs-CZ" dirty="0" smtClean="0"/>
          </a:p>
          <a:p>
            <a:r>
              <a:rPr lang="cs-CZ" dirty="0" smtClean="0"/>
              <a:t>Bukurešť	</a:t>
            </a:r>
            <a:r>
              <a:rPr lang="cs-CZ" dirty="0" smtClean="0"/>
              <a:t>  </a:t>
            </a:r>
            <a:r>
              <a:rPr lang="cs-CZ" dirty="0" smtClean="0"/>
              <a:t>Rumunsko</a:t>
            </a:r>
          </a:p>
          <a:p>
            <a:r>
              <a:rPr lang="cs-CZ" dirty="0" smtClean="0"/>
              <a:t>Praha 	</a:t>
            </a:r>
            <a:r>
              <a:rPr lang="cs-CZ" dirty="0" smtClean="0"/>
              <a:t>        </a:t>
            </a:r>
            <a:r>
              <a:rPr lang="cs-CZ" dirty="0" smtClean="0"/>
              <a:t>ČR</a:t>
            </a:r>
          </a:p>
          <a:p>
            <a:r>
              <a:rPr lang="cs-CZ" dirty="0" smtClean="0"/>
              <a:t>Lisabon	</a:t>
            </a:r>
            <a:r>
              <a:rPr lang="cs-CZ" dirty="0" smtClean="0"/>
              <a:t>Portugalsko</a:t>
            </a:r>
            <a:endParaRPr lang="cs-CZ" dirty="0" smtClean="0"/>
          </a:p>
          <a:p>
            <a:r>
              <a:rPr lang="cs-CZ" dirty="0" smtClean="0"/>
              <a:t>Bratislava	</a:t>
            </a:r>
            <a:r>
              <a:rPr lang="cs-CZ" dirty="0" smtClean="0"/>
              <a:t>   </a:t>
            </a:r>
            <a:r>
              <a:rPr lang="cs-CZ" dirty="0" smtClean="0"/>
              <a:t>Slovensko</a:t>
            </a:r>
          </a:p>
          <a:p>
            <a:r>
              <a:rPr lang="cs-CZ" dirty="0" smtClean="0"/>
              <a:t>Stockholm          Švédsko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0483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název evropské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 O D </a:t>
            </a:r>
          </a:p>
          <a:p>
            <a:r>
              <a:rPr lang="cs-CZ" dirty="0" smtClean="0"/>
              <a:t>S I L V A </a:t>
            </a:r>
          </a:p>
          <a:p>
            <a:r>
              <a:rPr lang="cs-CZ" dirty="0" smtClean="0"/>
              <a:t>J U N A D </a:t>
            </a:r>
          </a:p>
          <a:p>
            <a:r>
              <a:rPr lang="cs-CZ" dirty="0" smtClean="0"/>
              <a:t>B E L A</a:t>
            </a:r>
          </a:p>
          <a:p>
            <a:r>
              <a:rPr lang="cs-CZ" dirty="0" smtClean="0"/>
              <a:t>R O B E </a:t>
            </a:r>
          </a:p>
          <a:p>
            <a:r>
              <a:rPr lang="cs-CZ" dirty="0" smtClean="0"/>
              <a:t>E N I S A </a:t>
            </a:r>
          </a:p>
          <a:p>
            <a:r>
              <a:rPr lang="cs-CZ" dirty="0" smtClean="0"/>
              <a:t>D Ě N P R</a:t>
            </a:r>
          </a:p>
          <a:p>
            <a:r>
              <a:rPr lang="cs-CZ" dirty="0" smtClean="0"/>
              <a:t>R O Č E P A</a:t>
            </a:r>
          </a:p>
          <a:p>
            <a:r>
              <a:rPr lang="cs-CZ" dirty="0" smtClean="0"/>
              <a:t>N O G A R N 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3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Hledej název evropské 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N O D </a:t>
            </a:r>
          </a:p>
          <a:p>
            <a:r>
              <a:rPr lang="cs-CZ" dirty="0" smtClean="0"/>
              <a:t>S I L V A </a:t>
            </a:r>
          </a:p>
          <a:p>
            <a:r>
              <a:rPr lang="cs-CZ" dirty="0" smtClean="0"/>
              <a:t>J U N A D </a:t>
            </a:r>
          </a:p>
          <a:p>
            <a:r>
              <a:rPr lang="cs-CZ" dirty="0" smtClean="0"/>
              <a:t>B E L A</a:t>
            </a:r>
          </a:p>
          <a:p>
            <a:r>
              <a:rPr lang="cs-CZ" dirty="0" smtClean="0"/>
              <a:t>R O B E </a:t>
            </a:r>
          </a:p>
          <a:p>
            <a:r>
              <a:rPr lang="cs-CZ" dirty="0" smtClean="0"/>
              <a:t>E N I S A </a:t>
            </a:r>
          </a:p>
          <a:p>
            <a:r>
              <a:rPr lang="cs-CZ" dirty="0" smtClean="0"/>
              <a:t>D Ě N P R</a:t>
            </a:r>
          </a:p>
          <a:p>
            <a:r>
              <a:rPr lang="cs-CZ" dirty="0" smtClean="0"/>
              <a:t>R O Č E P A</a:t>
            </a:r>
          </a:p>
          <a:p>
            <a:r>
              <a:rPr lang="cs-CZ" dirty="0" smtClean="0"/>
              <a:t>N O G A R N 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DON</a:t>
            </a:r>
          </a:p>
          <a:p>
            <a:r>
              <a:rPr lang="cs-CZ" dirty="0" smtClean="0"/>
              <a:t>VISLA</a:t>
            </a:r>
          </a:p>
          <a:p>
            <a:r>
              <a:rPr lang="cs-CZ" dirty="0" smtClean="0"/>
              <a:t>DUNAJ</a:t>
            </a:r>
          </a:p>
          <a:p>
            <a:r>
              <a:rPr lang="cs-CZ" dirty="0" smtClean="0"/>
              <a:t>LABE</a:t>
            </a:r>
          </a:p>
          <a:p>
            <a:r>
              <a:rPr lang="cs-CZ" dirty="0" smtClean="0"/>
              <a:t>EBRO</a:t>
            </a:r>
          </a:p>
          <a:p>
            <a:r>
              <a:rPr lang="cs-CZ" dirty="0" smtClean="0"/>
              <a:t>SEINA</a:t>
            </a:r>
          </a:p>
          <a:p>
            <a:r>
              <a:rPr lang="cs-CZ" dirty="0" smtClean="0"/>
              <a:t>DNĚPR</a:t>
            </a:r>
          </a:p>
          <a:p>
            <a:r>
              <a:rPr lang="cs-CZ" dirty="0" smtClean="0"/>
              <a:t>PEČORA</a:t>
            </a:r>
          </a:p>
          <a:p>
            <a:r>
              <a:rPr lang="cs-CZ" dirty="0" smtClean="0"/>
              <a:t>GARONNA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1208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</TotalTime>
  <Words>276</Words>
  <Application>Microsoft Office PowerPoint</Application>
  <PresentationFormat>Předvádění na obrazovce (4:3)</PresentationFormat>
  <Paragraphs>78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Motiv systému Office</vt:lpstr>
      <vt:lpstr>Prezentace aplikace PowerPoint</vt:lpstr>
      <vt:lpstr>Prezentace aplikace PowerPoint</vt:lpstr>
      <vt:lpstr>Státy Evropy a jejich hlavní města</vt:lpstr>
      <vt:lpstr>Podle hlavních měst najdi stát</vt:lpstr>
      <vt:lpstr>Řešení -Podle hlavních měst najdi stát</vt:lpstr>
      <vt:lpstr>Hledej název evropské řeky</vt:lpstr>
      <vt:lpstr>Hledej název evropské řeky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Sýkorová Jana</dc:creator>
  <cp:lastModifiedBy>Sýkorová Jana</cp:lastModifiedBy>
  <cp:revision>11</cp:revision>
  <dcterms:created xsi:type="dcterms:W3CDTF">2012-05-12T17:00:26Z</dcterms:created>
  <dcterms:modified xsi:type="dcterms:W3CDTF">2012-05-17T19:44:56Z</dcterms:modified>
</cp:coreProperties>
</file>