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</a:t>
          </a:r>
          <a:r>
            <a:rPr lang="cs-CZ" dirty="0" smtClean="0"/>
            <a:t>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Jana Sýkorová 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VY_32_INOVACE_03_Amerika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Amerika – </a:t>
          </a:r>
          <a:r>
            <a:rPr lang="cs-CZ" smtClean="0"/>
            <a:t>mořské proudy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5A675788-0E21-4448-A282-CD59DC7016BB}" type="pres">
      <dgm:prSet presAssocID="{C73C7642-F245-4585-8F88-243F9FAEF6CA}" presName="vertSpace4" presStyleLbl="node1" presStyleIdx="2" presStyleCnt="5"/>
      <dgm:spPr/>
    </dgm:pt>
    <dgm:pt modelId="{B03AFB7E-B365-42D0-BB66-81A659B48F26}" type="pres">
      <dgm:prSet presAssocID="{C73C7642-F245-4585-8F88-243F9FAEF6CA}" presName="circle4" presStyleLbl="node1" presStyleIdx="3" presStyleCnt="5"/>
      <dgm:spPr/>
    </dgm:pt>
    <dgm:pt modelId="{319F1F3E-734F-4177-8BDE-AB8DE4613C64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7F51DAA-0D87-4502-91BA-C18D095D0741}" type="pres">
      <dgm:prSet presAssocID="{EBC41103-E2E5-4D48-9B4B-425520D3D098}" presName="vertSpace5" presStyleLbl="node1" presStyleIdx="3" presStyleCnt="5"/>
      <dgm:spPr/>
    </dgm:pt>
    <dgm:pt modelId="{B4FE6305-6DFB-47A5-9CEB-5AB642C461E2}" type="pres">
      <dgm:prSet presAssocID="{EBC41103-E2E5-4D48-9B4B-425520D3D098}" presName="circle5" presStyleLbl="node1" presStyleIdx="4" presStyleCnt="5"/>
      <dgm:spPr/>
    </dgm:pt>
    <dgm:pt modelId="{8F1DA471-4DC4-43C7-802C-9DF8D2254552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445070-27A1-468D-A9D3-E07F8F445523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F3A84-CFC1-4B5F-B1A3-EB9C32D943D0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4B3AE0B-E994-4FE7-8E9B-51705B881412}" type="presOf" srcId="{445C7998-7549-48B0-BD68-D4F0167F02E5}" destId="{4D19AB04-24FA-40C2-B203-52AE3D15E171}" srcOrd="1" destOrd="0" presId="urn:microsoft.com/office/officeart/2005/8/layout/target3"/>
    <dgm:cxn modelId="{D86458AE-1E17-4772-85FF-5035CA49FDE8}" type="presOf" srcId="{C73C7642-F245-4585-8F88-243F9FAEF6CA}" destId="{B3445070-27A1-468D-A9D3-E07F8F445523}" srcOrd="1" destOrd="0" presId="urn:microsoft.com/office/officeart/2005/8/layout/target3"/>
    <dgm:cxn modelId="{0162D476-1ED4-47A0-B734-3E9E6476B7AC}" type="presOf" srcId="{C73C7642-F245-4585-8F88-243F9FAEF6CA}" destId="{319F1F3E-734F-4177-8BDE-AB8DE4613C64}" srcOrd="0" destOrd="0" presId="urn:microsoft.com/office/officeart/2005/8/layout/target3"/>
    <dgm:cxn modelId="{373947FA-99A8-4C89-9DC2-A80207218E58}" type="presOf" srcId="{019433A1-1324-4DE1-9E6F-32B851095F74}" destId="{E7297F21-D4FD-4A41-AE58-814D01A6B5E7}" srcOrd="1" destOrd="0" presId="urn:microsoft.com/office/officeart/2005/8/layout/target3"/>
    <dgm:cxn modelId="{DA68073A-1943-42A2-BDB8-6CBEAAE05B0C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07F59FA-56E1-4281-8678-57690D2727C9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7E23A97-8018-438F-8A5F-F94FC84DC689}" type="presOf" srcId="{EBC41103-E2E5-4D48-9B4B-425520D3D098}" destId="{8F1DA471-4DC4-43C7-802C-9DF8D2254552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E8BE916-8FF9-4BC7-85B9-1DF1117FFAE3}" type="presOf" srcId="{FBBFC3EA-9D9D-4F3A-BEA6-9C2C0E46BF20}" destId="{643EA938-EDE0-4533-ACCC-D2BD6F3A527C}" srcOrd="0" destOrd="0" presId="urn:microsoft.com/office/officeart/2005/8/layout/target3"/>
    <dgm:cxn modelId="{0A945D9A-E511-4EFA-A1E0-E76D7137B54D}" type="presOf" srcId="{019433A1-1324-4DE1-9E6F-32B851095F74}" destId="{A3817367-F2BC-482F-8832-FA00B51DCCF3}" srcOrd="0" destOrd="0" presId="urn:microsoft.com/office/officeart/2005/8/layout/target3"/>
    <dgm:cxn modelId="{4B3434C7-82A2-4F26-8E46-1403D5D45C2F}" type="presOf" srcId="{EBC41103-E2E5-4D48-9B4B-425520D3D098}" destId="{5B6F3A84-CFC1-4B5F-B1A3-EB9C32D943D0}" srcOrd="1" destOrd="0" presId="urn:microsoft.com/office/officeart/2005/8/layout/target3"/>
    <dgm:cxn modelId="{46AB61FF-E890-469A-AF20-10688BD71111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363AA07-24E7-410E-B12E-7F5280DE669B}" type="presParOf" srcId="{71045F8C-00FA-488E-A7BD-E2E6753D979D}" destId="{3577EC6B-C980-4F34-8C69-4365E7B8FC8C}" srcOrd="0" destOrd="0" presId="urn:microsoft.com/office/officeart/2005/8/layout/target3"/>
    <dgm:cxn modelId="{CAEAFF71-BB90-482E-AC81-5C4C7A901AC1}" type="presParOf" srcId="{71045F8C-00FA-488E-A7BD-E2E6753D979D}" destId="{6940EB87-DC1D-4BC3-9408-9AC2E1FFC039}" srcOrd="1" destOrd="0" presId="urn:microsoft.com/office/officeart/2005/8/layout/target3"/>
    <dgm:cxn modelId="{E7C5CE64-6740-456F-9624-1DA0A18A4D4B}" type="presParOf" srcId="{71045F8C-00FA-488E-A7BD-E2E6753D979D}" destId="{BC35EE03-4121-4EF9-923D-7CB6D30D358D}" srcOrd="2" destOrd="0" presId="urn:microsoft.com/office/officeart/2005/8/layout/target3"/>
    <dgm:cxn modelId="{9EA48228-8C4B-4109-BB7A-02E803BB9E56}" type="presParOf" srcId="{71045F8C-00FA-488E-A7BD-E2E6753D979D}" destId="{C95EEA27-3CBF-4645-A92D-9D8AF5C1CBFC}" srcOrd="3" destOrd="0" presId="urn:microsoft.com/office/officeart/2005/8/layout/target3"/>
    <dgm:cxn modelId="{E19474EA-596B-4408-9A45-6559C634A2A5}" type="presParOf" srcId="{71045F8C-00FA-488E-A7BD-E2E6753D979D}" destId="{851BB866-B6AE-4566-893F-4C635BA974FC}" srcOrd="4" destOrd="0" presId="urn:microsoft.com/office/officeart/2005/8/layout/target3"/>
    <dgm:cxn modelId="{1380B974-73E5-4A08-8EFA-7B440FDB2AB7}" type="presParOf" srcId="{71045F8C-00FA-488E-A7BD-E2E6753D979D}" destId="{643EA938-EDE0-4533-ACCC-D2BD6F3A527C}" srcOrd="5" destOrd="0" presId="urn:microsoft.com/office/officeart/2005/8/layout/target3"/>
    <dgm:cxn modelId="{06052F4B-8408-4F4C-953A-F70F42D56525}" type="presParOf" srcId="{71045F8C-00FA-488E-A7BD-E2E6753D979D}" destId="{92F31B18-D66D-4CC7-89B9-378928DE877D}" srcOrd="6" destOrd="0" presId="urn:microsoft.com/office/officeart/2005/8/layout/target3"/>
    <dgm:cxn modelId="{010E319B-81E7-4089-A0EB-65783FE41ECA}" type="presParOf" srcId="{71045F8C-00FA-488E-A7BD-E2E6753D979D}" destId="{902074E1-B931-4618-97F1-FADBE82E9C3C}" srcOrd="7" destOrd="0" presId="urn:microsoft.com/office/officeart/2005/8/layout/target3"/>
    <dgm:cxn modelId="{9FDA1490-EF6E-4DDC-A9B4-81DEF302E36F}" type="presParOf" srcId="{71045F8C-00FA-488E-A7BD-E2E6753D979D}" destId="{A3817367-F2BC-482F-8832-FA00B51DCCF3}" srcOrd="8" destOrd="0" presId="urn:microsoft.com/office/officeart/2005/8/layout/target3"/>
    <dgm:cxn modelId="{988BB808-B355-43B7-9BCE-D7ECB7425FB9}" type="presParOf" srcId="{71045F8C-00FA-488E-A7BD-E2E6753D979D}" destId="{5A675788-0E21-4448-A282-CD59DC7016BB}" srcOrd="9" destOrd="0" presId="urn:microsoft.com/office/officeart/2005/8/layout/target3"/>
    <dgm:cxn modelId="{26A08BFC-FD75-45DA-9206-D61AEF711050}" type="presParOf" srcId="{71045F8C-00FA-488E-A7BD-E2E6753D979D}" destId="{B03AFB7E-B365-42D0-BB66-81A659B48F26}" srcOrd="10" destOrd="0" presId="urn:microsoft.com/office/officeart/2005/8/layout/target3"/>
    <dgm:cxn modelId="{2C3CC5B8-6736-4170-B271-78FA41A2F5A3}" type="presParOf" srcId="{71045F8C-00FA-488E-A7BD-E2E6753D979D}" destId="{319F1F3E-734F-4177-8BDE-AB8DE4613C64}" srcOrd="11" destOrd="0" presId="urn:microsoft.com/office/officeart/2005/8/layout/target3"/>
    <dgm:cxn modelId="{2A54C2E7-37CC-41D2-9259-6AEEB6A0564D}" type="presParOf" srcId="{71045F8C-00FA-488E-A7BD-E2E6753D979D}" destId="{87F51DAA-0D87-4502-91BA-C18D095D0741}" srcOrd="12" destOrd="0" presId="urn:microsoft.com/office/officeart/2005/8/layout/target3"/>
    <dgm:cxn modelId="{EF581366-EA0E-410F-B167-2CFEA8BE3390}" type="presParOf" srcId="{71045F8C-00FA-488E-A7BD-E2E6753D979D}" destId="{B4FE6305-6DFB-47A5-9CEB-5AB642C461E2}" srcOrd="13" destOrd="0" presId="urn:microsoft.com/office/officeart/2005/8/layout/target3"/>
    <dgm:cxn modelId="{A3EC3A0D-F304-4E09-9F29-7029713A02D6}" type="presParOf" srcId="{71045F8C-00FA-488E-A7BD-E2E6753D979D}" destId="{8F1DA471-4DC4-43C7-802C-9DF8D2254552}" srcOrd="14" destOrd="0" presId="urn:microsoft.com/office/officeart/2005/8/layout/target3"/>
    <dgm:cxn modelId="{498E9742-3509-45D2-80E9-5DFE5AF723CF}" type="presParOf" srcId="{71045F8C-00FA-488E-A7BD-E2E6753D979D}" destId="{4D19AB04-24FA-40C2-B203-52AE3D15E171}" srcOrd="15" destOrd="0" presId="urn:microsoft.com/office/officeart/2005/8/layout/target3"/>
    <dgm:cxn modelId="{7511C7E2-4F80-4EE8-9DF2-F628CE728F54}" type="presParOf" srcId="{71045F8C-00FA-488E-A7BD-E2E6753D979D}" destId="{832BF48F-0145-4429-9E02-8FCA946CCE9E}" srcOrd="16" destOrd="0" presId="urn:microsoft.com/office/officeart/2005/8/layout/target3"/>
    <dgm:cxn modelId="{ED88F4CF-940D-4E48-87C7-93E7C464DCD4}" type="presParOf" srcId="{71045F8C-00FA-488E-A7BD-E2E6753D979D}" destId="{E7297F21-D4FD-4A41-AE58-814D01A6B5E7}" srcOrd="17" destOrd="0" presId="urn:microsoft.com/office/officeart/2005/8/layout/target3"/>
    <dgm:cxn modelId="{79E199C1-E002-4949-B52D-BD49542ED6C3}" type="presParOf" srcId="{71045F8C-00FA-488E-A7BD-E2E6753D979D}" destId="{B3445070-27A1-468D-A9D3-E07F8F445523}" srcOrd="18" destOrd="0" presId="urn:microsoft.com/office/officeart/2005/8/layout/target3"/>
    <dgm:cxn modelId="{9B03A85C-125A-4108-89C6-70F30BACAE53}" type="presParOf" srcId="{71045F8C-00FA-488E-A7BD-E2E6753D979D}" destId="{5B6F3A84-CFC1-4B5F-B1A3-EB9C32D943D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kern="1200" dirty="0" smtClean="0"/>
            <a:t>: Základní škola a mateřská škola  </a:t>
          </a:r>
          <a:r>
            <a:rPr lang="cs-CZ" sz="1600" kern="1200" dirty="0" smtClean="0"/>
            <a:t>Domažlice, </a:t>
          </a:r>
          <a:r>
            <a:rPr lang="cs-CZ" sz="1600" kern="1200" dirty="0" err="1" smtClean="0"/>
            <a:t>Msgre</a:t>
          </a:r>
          <a:r>
            <a:rPr lang="cs-CZ" sz="1600" kern="1200" dirty="0" smtClean="0"/>
            <a:t> B. Staška 232, příspěvková organizace </a:t>
          </a:r>
          <a:endParaRPr lang="cs-CZ" sz="16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  Mgr. Jana Sýkorová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VY_32_INOVACE_03_Amerika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B03AFB7E-B365-42D0-BB66-81A659B48F26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F1F3E-734F-4177-8BDE-AB8DE4613C64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Amerika – </a:t>
          </a:r>
          <a:r>
            <a:rPr lang="cs-CZ" sz="1600" kern="1200" smtClean="0"/>
            <a:t>mořské proudy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B4FE6305-6DFB-47A5-9CEB-5AB642C461E2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DA471-4DC4-43C7-802C-9DF8D2254552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CZ.1.07/1.4.00/21.1437</a:t>
          </a:r>
          <a:endParaRPr lang="cs-CZ" sz="16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81CE53-A796-48A8-9F6B-BEBC5AD9B032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FDDBDC-66E4-4969-BB84-D1307856BC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239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Atlas</a:t>
            </a:r>
            <a:r>
              <a:rPr lang="cs-CZ" baseline="0" dirty="0" smtClean="0"/>
              <a:t> světa – hydrosféra (s. 12 – 13)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FDDBDC-66E4-4969-BB84-D1307856BC9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29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418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1049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254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972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6521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3150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6899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0944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0988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786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32E75A-416E-4F00-95D3-B7BFCAB252CD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4E53DC-D348-4556-8451-27DA39BA7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287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2998129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2865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34870141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8438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Amerika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Mořské proudy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54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Vyhledej v atlase mořské proudy, zjisti, jaké jsou</a:t>
            </a:r>
            <a:endParaRPr lang="cs-CZ" sz="2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Severní Amerika – západ omývá</a:t>
            </a:r>
          </a:p>
          <a:p>
            <a:pPr marL="457200" lvl="1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r>
              <a:rPr lang="cs-CZ" sz="3200" dirty="0" smtClean="0"/>
              <a:t>- východ omývá</a:t>
            </a:r>
          </a:p>
          <a:p>
            <a:pPr lvl="1"/>
            <a:endParaRPr lang="cs-CZ" dirty="0"/>
          </a:p>
          <a:p>
            <a:pPr marL="457200" lvl="1" indent="0">
              <a:buNone/>
            </a:pPr>
            <a:r>
              <a:rPr lang="cs-CZ" sz="3200" dirty="0" smtClean="0"/>
              <a:t>   Jižní Amerika – západ omývá</a:t>
            </a:r>
          </a:p>
          <a:p>
            <a:pPr marL="457200" lvl="1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- východ omývá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8024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Řešení </a:t>
            </a:r>
            <a:r>
              <a:rPr lang="cs-CZ" sz="2800" b="1" i="1" u="sng" dirty="0" smtClean="0">
                <a:solidFill>
                  <a:srgbClr val="00B050"/>
                </a:solidFill>
              </a:rPr>
              <a:t>Severní Amerika</a:t>
            </a:r>
            <a:endParaRPr lang="cs-CZ" sz="2800" b="1" i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Západ</a:t>
            </a:r>
            <a:r>
              <a:rPr lang="cs-CZ" dirty="0" smtClean="0"/>
              <a:t> omývá – (od severu)</a:t>
            </a:r>
          </a:p>
          <a:p>
            <a:r>
              <a:rPr lang="cs-CZ" dirty="0" smtClean="0"/>
              <a:t>-</a:t>
            </a:r>
            <a:r>
              <a:rPr lang="cs-CZ" dirty="0" smtClean="0">
                <a:solidFill>
                  <a:srgbClr val="FF0000"/>
                </a:solidFill>
              </a:rPr>
              <a:t> teplý Severní tichomořský proud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0070C0"/>
                </a:solidFill>
              </a:rPr>
              <a:t>studený Kalifornský proud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Výhod</a:t>
            </a:r>
            <a:r>
              <a:rPr lang="cs-CZ" dirty="0" smtClean="0"/>
              <a:t> omývá - (od severu)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dirty="0" smtClean="0">
                <a:solidFill>
                  <a:srgbClr val="0070C0"/>
                </a:solidFill>
              </a:rPr>
              <a:t> studený Labradorský proud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dirty="0" smtClean="0">
                <a:solidFill>
                  <a:srgbClr val="FF0000"/>
                </a:solidFill>
              </a:rPr>
              <a:t>teplý Golfský proud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teplý Antilský proud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03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Řešení </a:t>
            </a:r>
            <a:r>
              <a:rPr lang="cs-CZ" sz="2800" b="1" i="1" u="sng" dirty="0" smtClean="0">
                <a:solidFill>
                  <a:srgbClr val="00B050"/>
                </a:solidFill>
              </a:rPr>
              <a:t>Jižní Amerika </a:t>
            </a:r>
            <a:endParaRPr lang="cs-CZ" sz="2800" b="1" i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Západ </a:t>
            </a:r>
            <a:r>
              <a:rPr lang="cs-CZ" dirty="0" smtClean="0"/>
              <a:t>omývá – (od severu k jihu)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0070C0"/>
                </a:solidFill>
              </a:rPr>
              <a:t>studený Peruánský proud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Východ</a:t>
            </a:r>
            <a:r>
              <a:rPr lang="cs-CZ" dirty="0" smtClean="0"/>
              <a:t> omývá – (od severu k jihu)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teplý Jižní rovníkový proud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teplý Brazilský proud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0070C0"/>
                </a:solidFill>
              </a:rPr>
              <a:t>studený Falklandský proud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26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/>
              <a:t>Jaký mají mořské proudy vliv na podnebí ?</a:t>
            </a:r>
            <a:endParaRPr lang="cs-CZ" sz="2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Teplé proudy </a:t>
            </a:r>
            <a:r>
              <a:rPr lang="cs-CZ" dirty="0" smtClean="0"/>
              <a:t>– přinášejí </a:t>
            </a:r>
            <a:r>
              <a:rPr lang="cs-CZ" b="1" dirty="0" smtClean="0"/>
              <a:t>vláhu</a:t>
            </a:r>
            <a:r>
              <a:rPr lang="cs-CZ" dirty="0" smtClean="0"/>
              <a:t>, projevuje se to v Amazonském pralese, všude na pobřeží, v JA až k Andám, v SA jsou vlhké nížiny kolem pobřeží na jihu a východě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Studené proudy </a:t>
            </a:r>
            <a:r>
              <a:rPr lang="cs-CZ" dirty="0" smtClean="0"/>
              <a:t>- přinášejí </a:t>
            </a:r>
            <a:r>
              <a:rPr lang="cs-CZ" b="1" dirty="0" smtClean="0"/>
              <a:t>suchý vzduch</a:t>
            </a:r>
            <a:r>
              <a:rPr lang="cs-CZ" dirty="0" smtClean="0"/>
              <a:t>, vliv v JA jen na pořeží k Andám, zde i poušť </a:t>
            </a:r>
            <a:r>
              <a:rPr lang="cs-CZ" dirty="0" err="1" smtClean="0"/>
              <a:t>Atacama</a:t>
            </a:r>
            <a:r>
              <a:rPr lang="cs-CZ" dirty="0" smtClean="0"/>
              <a:t>, v SA totéž na západě – vliv ke Kordillerám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05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</TotalTime>
  <Words>268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Slunovrat</vt:lpstr>
      <vt:lpstr>Motiv systému Office</vt:lpstr>
      <vt:lpstr>Prezentace aplikace PowerPoint</vt:lpstr>
      <vt:lpstr>Prezentace aplikace PowerPoint</vt:lpstr>
      <vt:lpstr>Amerika</vt:lpstr>
      <vt:lpstr>Vyhledej v atlase mořské proudy, zjisti, jaké jsou</vt:lpstr>
      <vt:lpstr>Řešení Severní Amerika</vt:lpstr>
      <vt:lpstr>Řešení Jižní Amerika </vt:lpstr>
      <vt:lpstr>Jaký mají mořské proudy vliv na podnebí 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Amerika</dc:title>
  <dc:creator>Sýkorová Jana</dc:creator>
  <cp:lastModifiedBy>Sýkorová Jana</cp:lastModifiedBy>
  <cp:revision>12</cp:revision>
  <dcterms:created xsi:type="dcterms:W3CDTF">2012-05-20T16:33:46Z</dcterms:created>
  <dcterms:modified xsi:type="dcterms:W3CDTF">2012-05-30T20:20:33Z</dcterms:modified>
</cp:coreProperties>
</file>