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1" r:id="rId3"/>
    <p:sldId id="262" r:id="rId4"/>
    <p:sldId id="256" r:id="rId5"/>
    <p:sldId id="259" r:id="rId6"/>
    <p:sldId id="260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Asie – podnebí – oprav chyby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Zeměpis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3AA5B3-5112-4ACD-A258-D30C3714B04E}" type="presOf" srcId="{C73C7642-F245-4585-8F88-243F9FAEF6CA}" destId="{AA41A67C-3D3F-4AE9-9E0F-5D7F7BB2E741}" srcOrd="1" destOrd="0" presId="urn:microsoft.com/office/officeart/2005/8/layout/target3"/>
    <dgm:cxn modelId="{ACAC29F3-D19C-472A-8AD2-BA735E442B7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D774517-69F2-4E36-A989-F96ABEEA5AF8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72EFC10-AB43-4BBE-A809-5E5D36DD2819}" type="presOf" srcId="{FBBFC3EA-9D9D-4F3A-BEA6-9C2C0E46BF20}" destId="{832BF48F-0145-4429-9E02-8FCA946CCE9E}" srcOrd="1" destOrd="0" presId="urn:microsoft.com/office/officeart/2005/8/layout/target3"/>
    <dgm:cxn modelId="{B41710BE-82AC-4FB1-846C-E195E6F0F375}" type="presOf" srcId="{FBBFC3EA-9D9D-4F3A-BEA6-9C2C0E46BF20}" destId="{643EA938-EDE0-4533-ACCC-D2BD6F3A527C}" srcOrd="0" destOrd="0" presId="urn:microsoft.com/office/officeart/2005/8/layout/target3"/>
    <dgm:cxn modelId="{67164BD8-D5E0-47A6-B3F0-2E04D5F4FF65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E81BAD9-84C3-4054-AEDB-E7D04893F7B3}" type="presOf" srcId="{C73C7642-F245-4585-8F88-243F9FAEF6CA}" destId="{97289DF2-90F4-4EC2-A9FC-633B00BAB610}" srcOrd="0" destOrd="0" presId="urn:microsoft.com/office/officeart/2005/8/layout/target3"/>
    <dgm:cxn modelId="{DC07B80D-62B7-4C68-A7F6-872F274EE43E}" type="presOf" srcId="{39F8B381-5807-488E-AC22-73DD4140ED4A}" destId="{71045F8C-00FA-488E-A7BD-E2E6753D979D}" srcOrd="0" destOrd="0" presId="urn:microsoft.com/office/officeart/2005/8/layout/target3"/>
    <dgm:cxn modelId="{9E8F2DA2-5163-4942-9477-60CCB20CD9E4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50817D9-048E-40A8-BA91-BD382C6AB5B0}" type="presOf" srcId="{019433A1-1324-4DE1-9E6F-32B851095F74}" destId="{A3817367-F2BC-482F-8832-FA00B51DCCF3}" srcOrd="0" destOrd="0" presId="urn:microsoft.com/office/officeart/2005/8/layout/target3"/>
    <dgm:cxn modelId="{52F4A7F1-BFA1-4C9D-9DC7-BCC2E7CCEBD8}" type="presOf" srcId="{DAEA276B-ECF9-46F6-A7D3-4693B2D32BC4}" destId="{F69A1436-182C-465B-AD7F-FE48E0C090C1}" srcOrd="1" destOrd="0" presId="urn:microsoft.com/office/officeart/2005/8/layout/target3"/>
    <dgm:cxn modelId="{6AC65260-F8B3-4B7A-AC3F-B1A68F7A9912}" type="presOf" srcId="{019433A1-1324-4DE1-9E6F-32B851095F74}" destId="{E7297F21-D4FD-4A41-AE58-814D01A6B5E7}" srcOrd="1" destOrd="0" presId="urn:microsoft.com/office/officeart/2005/8/layout/target3"/>
    <dgm:cxn modelId="{36419613-5D6E-407E-835D-09787CEE17B7}" type="presOf" srcId="{DAEA276B-ECF9-46F6-A7D3-4693B2D32BC4}" destId="{CDED6FE3-AD8F-4ACC-B6B8-710EDDD97598}" srcOrd="0" destOrd="0" presId="urn:microsoft.com/office/officeart/2005/8/layout/target3"/>
    <dgm:cxn modelId="{3ACC9F57-2ABA-49A9-A4AF-AE0ED9C17928}" type="presParOf" srcId="{71045F8C-00FA-488E-A7BD-E2E6753D979D}" destId="{3577EC6B-C980-4F34-8C69-4365E7B8FC8C}" srcOrd="0" destOrd="0" presId="urn:microsoft.com/office/officeart/2005/8/layout/target3"/>
    <dgm:cxn modelId="{B754C0B5-74CE-4D49-A0A9-33FDB747DC78}" type="presParOf" srcId="{71045F8C-00FA-488E-A7BD-E2E6753D979D}" destId="{6940EB87-DC1D-4BC3-9408-9AC2E1FFC039}" srcOrd="1" destOrd="0" presId="urn:microsoft.com/office/officeart/2005/8/layout/target3"/>
    <dgm:cxn modelId="{344CF0C8-0FBF-48E0-A5C4-29C0B9BCBB3F}" type="presParOf" srcId="{71045F8C-00FA-488E-A7BD-E2E6753D979D}" destId="{BC35EE03-4121-4EF9-923D-7CB6D30D358D}" srcOrd="2" destOrd="0" presId="urn:microsoft.com/office/officeart/2005/8/layout/target3"/>
    <dgm:cxn modelId="{9A19F4D6-886C-49A4-9E32-A6F4974D95D0}" type="presParOf" srcId="{71045F8C-00FA-488E-A7BD-E2E6753D979D}" destId="{C95EEA27-3CBF-4645-A92D-9D8AF5C1CBFC}" srcOrd="3" destOrd="0" presId="urn:microsoft.com/office/officeart/2005/8/layout/target3"/>
    <dgm:cxn modelId="{8F397F71-E4CF-48BF-AECB-6E481925E66C}" type="presParOf" srcId="{71045F8C-00FA-488E-A7BD-E2E6753D979D}" destId="{851BB866-B6AE-4566-893F-4C635BA974FC}" srcOrd="4" destOrd="0" presId="urn:microsoft.com/office/officeart/2005/8/layout/target3"/>
    <dgm:cxn modelId="{EC1E6873-35D9-4D35-925A-A16FF1BF17B0}" type="presParOf" srcId="{71045F8C-00FA-488E-A7BD-E2E6753D979D}" destId="{643EA938-EDE0-4533-ACCC-D2BD6F3A527C}" srcOrd="5" destOrd="0" presId="urn:microsoft.com/office/officeart/2005/8/layout/target3"/>
    <dgm:cxn modelId="{53B99BB3-3E1E-4C8B-A326-AD32D03E0C1A}" type="presParOf" srcId="{71045F8C-00FA-488E-A7BD-E2E6753D979D}" destId="{92F31B18-D66D-4CC7-89B9-378928DE877D}" srcOrd="6" destOrd="0" presId="urn:microsoft.com/office/officeart/2005/8/layout/target3"/>
    <dgm:cxn modelId="{381073FF-18C3-4712-BC3A-897AAF31F03B}" type="presParOf" srcId="{71045F8C-00FA-488E-A7BD-E2E6753D979D}" destId="{902074E1-B931-4618-97F1-FADBE82E9C3C}" srcOrd="7" destOrd="0" presId="urn:microsoft.com/office/officeart/2005/8/layout/target3"/>
    <dgm:cxn modelId="{D8D31FAD-23F4-4919-AB47-1E9108919C53}" type="presParOf" srcId="{71045F8C-00FA-488E-A7BD-E2E6753D979D}" destId="{A3817367-F2BC-482F-8832-FA00B51DCCF3}" srcOrd="8" destOrd="0" presId="urn:microsoft.com/office/officeart/2005/8/layout/target3"/>
    <dgm:cxn modelId="{843670C3-0DFF-4822-9385-08D5FBEF9F03}" type="presParOf" srcId="{71045F8C-00FA-488E-A7BD-E2E6753D979D}" destId="{626ABFF6-56C8-4386-B662-68EC364EED9D}" srcOrd="9" destOrd="0" presId="urn:microsoft.com/office/officeart/2005/8/layout/target3"/>
    <dgm:cxn modelId="{B303B81A-E0C0-419E-89D9-60BAFD6BC4DB}" type="presParOf" srcId="{71045F8C-00FA-488E-A7BD-E2E6753D979D}" destId="{6DB11F1C-D028-4800-9625-6611CA9DE6D4}" srcOrd="10" destOrd="0" presId="urn:microsoft.com/office/officeart/2005/8/layout/target3"/>
    <dgm:cxn modelId="{A43D2A3F-52B4-478A-99A4-C14427305DF5}" type="presParOf" srcId="{71045F8C-00FA-488E-A7BD-E2E6753D979D}" destId="{CDED6FE3-AD8F-4ACC-B6B8-710EDDD97598}" srcOrd="11" destOrd="0" presId="urn:microsoft.com/office/officeart/2005/8/layout/target3"/>
    <dgm:cxn modelId="{5EBE72A4-424B-4D58-A661-2E7BC2D283F8}" type="presParOf" srcId="{71045F8C-00FA-488E-A7BD-E2E6753D979D}" destId="{397AC6D7-84A6-4150-958F-83C92D9ACF38}" srcOrd="12" destOrd="0" presId="urn:microsoft.com/office/officeart/2005/8/layout/target3"/>
    <dgm:cxn modelId="{1D92DA61-6C85-4B0C-AAF8-48EB66A5FE44}" type="presParOf" srcId="{71045F8C-00FA-488E-A7BD-E2E6753D979D}" destId="{D7419528-33A6-416D-9E64-B3F7915C5149}" srcOrd="13" destOrd="0" presId="urn:microsoft.com/office/officeart/2005/8/layout/target3"/>
    <dgm:cxn modelId="{93D8FE0C-32FB-4B63-B41B-F022B276C645}" type="presParOf" srcId="{71045F8C-00FA-488E-A7BD-E2E6753D979D}" destId="{97289DF2-90F4-4EC2-A9FC-633B00BAB610}" srcOrd="14" destOrd="0" presId="urn:microsoft.com/office/officeart/2005/8/layout/target3"/>
    <dgm:cxn modelId="{D7D80571-4729-4BEB-B408-A4A3F5F5BF84}" type="presParOf" srcId="{71045F8C-00FA-488E-A7BD-E2E6753D979D}" destId="{234EBA9D-95B4-4C20-A84E-6F65F1085DC6}" srcOrd="15" destOrd="0" presId="urn:microsoft.com/office/officeart/2005/8/layout/target3"/>
    <dgm:cxn modelId="{41FF0B75-637F-49DB-AF50-3B463AB7433A}" type="presParOf" srcId="{71045F8C-00FA-488E-A7BD-E2E6753D979D}" destId="{12255512-213F-41DF-90A6-8B4CD74A2B52}" srcOrd="16" destOrd="0" presId="urn:microsoft.com/office/officeart/2005/8/layout/target3"/>
    <dgm:cxn modelId="{26888A72-B472-43C5-AA02-EA27DDD6837C}" type="presParOf" srcId="{71045F8C-00FA-488E-A7BD-E2E6753D979D}" destId="{50C2F88D-8688-44C2-A854-691F34009D3B}" srcOrd="17" destOrd="0" presId="urn:microsoft.com/office/officeart/2005/8/layout/target3"/>
    <dgm:cxn modelId="{AFDE6462-306F-409F-BC01-2C026A6B8003}" type="presParOf" srcId="{71045F8C-00FA-488E-A7BD-E2E6753D979D}" destId="{4D19AB04-24FA-40C2-B203-52AE3D15E171}" srcOrd="18" destOrd="0" presId="urn:microsoft.com/office/officeart/2005/8/layout/target3"/>
    <dgm:cxn modelId="{9528BB07-F20E-4F43-8F66-7AA11194CB19}" type="presParOf" srcId="{71045F8C-00FA-488E-A7BD-E2E6753D979D}" destId="{832BF48F-0145-4429-9E02-8FCA946CCE9E}" srcOrd="19" destOrd="0" presId="urn:microsoft.com/office/officeart/2005/8/layout/target3"/>
    <dgm:cxn modelId="{C9CFD73F-9E2D-4B5F-A524-8031C2571BB8}" type="presParOf" srcId="{71045F8C-00FA-488E-A7BD-E2E6753D979D}" destId="{E7297F21-D4FD-4A41-AE58-814D01A6B5E7}" srcOrd="20" destOrd="0" presId="urn:microsoft.com/office/officeart/2005/8/layout/target3"/>
    <dgm:cxn modelId="{D52E77B8-A2A1-432A-884B-0F4AD7E4BF2A}" type="presParOf" srcId="{71045F8C-00FA-488E-A7BD-E2E6753D979D}" destId="{F69A1436-182C-465B-AD7F-FE48E0C090C1}" srcOrd="21" destOrd="0" presId="urn:microsoft.com/office/officeart/2005/8/layout/target3"/>
    <dgm:cxn modelId="{2328958C-C5E5-4258-8BD1-B2CB1EDDFB50}" type="presParOf" srcId="{71045F8C-00FA-488E-A7BD-E2E6753D979D}" destId="{AA41A67C-3D3F-4AE9-9E0F-5D7F7BB2E741}" srcOrd="22" destOrd="0" presId="urn:microsoft.com/office/officeart/2005/8/layout/target3"/>
    <dgm:cxn modelId="{9AE1995E-44FF-4F62-A73F-BAF469570A2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Zeměpis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Asie – podnebí – oprav chyby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37EC0-CB15-4540-B401-C7DE14C71606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252392-D18F-4592-96EC-367E9C607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92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procvičnování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52392-D18F-4592-96EC-367E9C60782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609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52392-D18F-4592-96EC-367E9C60782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303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BDC5A-F341-43BE-A183-8D1968CDC89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BADD4-8216-4074-80AE-8681840BE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50884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8255059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Podnebí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Pracuj s atlasem</a:t>
            </a:r>
          </a:p>
          <a:p>
            <a:r>
              <a:rPr lang="cs-CZ" dirty="0" smtClean="0"/>
              <a:t>Využij znalostí z 6. ročníku o podnebí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4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podnebné pásy</a:t>
            </a:r>
          </a:p>
          <a:p>
            <a:r>
              <a:rPr lang="cs-CZ" dirty="0" smtClean="0"/>
              <a:t>Přímořské podnebí – jen jižní a jihovýchodní pobřeží (+ vliv monzunů)</a:t>
            </a:r>
          </a:p>
          <a:p>
            <a:r>
              <a:rPr lang="cs-CZ" dirty="0" smtClean="0"/>
              <a:t>Většina Asie – vnitrozemské </a:t>
            </a:r>
          </a:p>
          <a:p>
            <a:r>
              <a:rPr lang="cs-CZ" dirty="0" smtClean="0"/>
              <a:t>Sever – vnitrozemské – zamrzlý Severní ledový oceán se chová jako pevnina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33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Podnebí Asie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Vliv mořských proudů – většinou jsou teplé, přinášejí vláhu</a:t>
            </a:r>
          </a:p>
          <a:p>
            <a:r>
              <a:rPr lang="cs-CZ" dirty="0" smtClean="0"/>
              <a:t>Jen severovýchod – studený proud – sucho až na pobřeží (Kamčatka, Kurily, sever Japonských ostrovů)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345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Oprav  chyby v textu, zapiš správný text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hora Asie je </a:t>
            </a:r>
            <a:r>
              <a:rPr lang="cs-CZ" dirty="0" err="1" smtClean="0"/>
              <a:t>Quomolangma</a:t>
            </a:r>
            <a:r>
              <a:rPr lang="cs-CZ" dirty="0" smtClean="0"/>
              <a:t> </a:t>
            </a:r>
            <a:r>
              <a:rPr lang="cs-CZ" dirty="0" err="1" smtClean="0"/>
              <a:t>Feng</a:t>
            </a:r>
            <a:r>
              <a:rPr lang="cs-CZ" dirty="0" smtClean="0"/>
              <a:t> vysoká 4807 m </a:t>
            </a:r>
          </a:p>
          <a:p>
            <a:r>
              <a:rPr lang="cs-CZ" dirty="0" err="1" smtClean="0"/>
              <a:t>Čérápundží</a:t>
            </a:r>
            <a:r>
              <a:rPr lang="cs-CZ" dirty="0" smtClean="0"/>
              <a:t> je nejteplejším místem Asie</a:t>
            </a:r>
          </a:p>
          <a:p>
            <a:r>
              <a:rPr lang="cs-CZ" dirty="0" smtClean="0"/>
              <a:t>V Asii nejsou bezodtoké oblasti</a:t>
            </a:r>
          </a:p>
          <a:p>
            <a:r>
              <a:rPr lang="cs-CZ" dirty="0" smtClean="0"/>
              <a:t>Na pobřeží Severního ledového oceánu je přímořské podnebí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62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řešení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Quomolangma</a:t>
            </a:r>
            <a:r>
              <a:rPr lang="cs-CZ" dirty="0" smtClean="0"/>
              <a:t> </a:t>
            </a:r>
            <a:r>
              <a:rPr lang="cs-CZ" dirty="0" err="1" smtClean="0"/>
              <a:t>Feng</a:t>
            </a:r>
            <a:r>
              <a:rPr lang="cs-CZ" dirty="0" smtClean="0"/>
              <a:t> je vysoká </a:t>
            </a:r>
            <a:r>
              <a:rPr lang="cs-CZ" b="1" u="sng" dirty="0" smtClean="0">
                <a:solidFill>
                  <a:srgbClr val="FF0000"/>
                </a:solidFill>
              </a:rPr>
              <a:t>8848 m</a:t>
            </a:r>
          </a:p>
          <a:p>
            <a:r>
              <a:rPr lang="cs-CZ" dirty="0" err="1" smtClean="0"/>
              <a:t>Čerápundží</a:t>
            </a:r>
            <a:r>
              <a:rPr lang="cs-CZ" dirty="0" smtClean="0"/>
              <a:t> je místem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nejvyšším úhrnem </a:t>
            </a:r>
            <a:r>
              <a:rPr lang="cs-CZ" b="1" i="1" u="sng" dirty="0" smtClean="0">
                <a:solidFill>
                  <a:srgbClr val="FF0000"/>
                </a:solidFill>
              </a:rPr>
              <a:t>srážek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(11013</a:t>
            </a:r>
            <a:r>
              <a:rPr lang="cs-CZ" sz="2400" b="1" i="1" dirty="0" smtClean="0"/>
              <a:t> </a:t>
            </a:r>
            <a:r>
              <a:rPr lang="cs-CZ" sz="2400" dirty="0" smtClean="0"/>
              <a:t>mm/rok)</a:t>
            </a:r>
          </a:p>
          <a:p>
            <a:r>
              <a:rPr lang="cs-CZ" dirty="0" smtClean="0"/>
              <a:t>V Asii </a:t>
            </a:r>
            <a:r>
              <a:rPr lang="cs-CZ" b="1" i="1" u="sng" dirty="0" smtClean="0">
                <a:solidFill>
                  <a:srgbClr val="FF0000"/>
                </a:solidFill>
              </a:rPr>
              <a:t>jsou velké oblasti, ze kterých neodtéká voda do oceánu</a:t>
            </a:r>
          </a:p>
          <a:p>
            <a:r>
              <a:rPr lang="cs-CZ" dirty="0" smtClean="0"/>
              <a:t>Na pobřeží Severního ledového oceánu je </a:t>
            </a:r>
            <a:r>
              <a:rPr lang="cs-CZ" b="1" i="1" u="sng" dirty="0" smtClean="0">
                <a:solidFill>
                  <a:srgbClr val="FF0000"/>
                </a:solidFill>
              </a:rPr>
              <a:t>vnitrozemské podnebí</a:t>
            </a:r>
            <a:r>
              <a:rPr lang="cs-CZ" dirty="0" smtClean="0"/>
              <a:t>, nebo</a:t>
            </a:r>
            <a:r>
              <a:rPr lang="cs-CZ" dirty="0"/>
              <a:t>ť</a:t>
            </a:r>
            <a:r>
              <a:rPr lang="cs-CZ" dirty="0" smtClean="0"/>
              <a:t> zamrzlý oceán se chová jako pevnina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1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</TotalTime>
  <Words>241</Words>
  <Application>Microsoft Office PowerPoint</Application>
  <PresentationFormat>Předvádění na obrazovce (4:3)</PresentationFormat>
  <Paragraphs>43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sady Office</vt:lpstr>
      <vt:lpstr>Prezentace aplikace PowerPoint</vt:lpstr>
      <vt:lpstr>Prezentace aplikace PowerPoint</vt:lpstr>
      <vt:lpstr>Podnebí Asie</vt:lpstr>
      <vt:lpstr>Podnebí Asie</vt:lpstr>
      <vt:lpstr>Podnebí Asie </vt:lpstr>
      <vt:lpstr>Oprav  chyby v textu, zapiš správný text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9</cp:revision>
  <dcterms:created xsi:type="dcterms:W3CDTF">2012-05-01T18:03:05Z</dcterms:created>
  <dcterms:modified xsi:type="dcterms:W3CDTF">2012-05-17T17:39:18Z</dcterms:modified>
</cp:coreProperties>
</file>