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9"/>
  </p:notesMasterIdLst>
  <p:sldIdLst>
    <p:sldId id="263" r:id="rId3"/>
    <p:sldId id="264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-8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Jana Sýkorová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VY_32_INOVACE_04_Amerika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Amerika – řeky, moře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5A675788-0E21-4448-A282-CD59DC7016BB}" type="pres">
      <dgm:prSet presAssocID="{C73C7642-F245-4585-8F88-243F9FAEF6CA}" presName="vertSpace4" presStyleLbl="node1" presStyleIdx="2" presStyleCnt="5"/>
      <dgm:spPr/>
    </dgm:pt>
    <dgm:pt modelId="{B03AFB7E-B365-42D0-BB66-81A659B48F26}" type="pres">
      <dgm:prSet presAssocID="{C73C7642-F245-4585-8F88-243F9FAEF6CA}" presName="circle4" presStyleLbl="node1" presStyleIdx="3" presStyleCnt="5"/>
      <dgm:spPr/>
    </dgm:pt>
    <dgm:pt modelId="{319F1F3E-734F-4177-8BDE-AB8DE4613C64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7F51DAA-0D87-4502-91BA-C18D095D0741}" type="pres">
      <dgm:prSet presAssocID="{EBC41103-E2E5-4D48-9B4B-425520D3D098}" presName="vertSpace5" presStyleLbl="node1" presStyleIdx="3" presStyleCnt="5"/>
      <dgm:spPr/>
    </dgm:pt>
    <dgm:pt modelId="{B4FE6305-6DFB-47A5-9CEB-5AB642C461E2}" type="pres">
      <dgm:prSet presAssocID="{EBC41103-E2E5-4D48-9B4B-425520D3D098}" presName="circle5" presStyleLbl="node1" presStyleIdx="4" presStyleCnt="5"/>
      <dgm:spPr/>
    </dgm:pt>
    <dgm:pt modelId="{8F1DA471-4DC4-43C7-802C-9DF8D2254552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445070-27A1-468D-A9D3-E07F8F445523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F3A84-CFC1-4B5F-B1A3-EB9C32D943D0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328152-269A-4B4B-AE05-9A62CB3E554B}" type="presOf" srcId="{445C7998-7549-48B0-BD68-D4F0167F02E5}" destId="{BC35EE03-4121-4EF9-923D-7CB6D30D358D}" srcOrd="0" destOrd="0" presId="urn:microsoft.com/office/officeart/2005/8/layout/target3"/>
    <dgm:cxn modelId="{82FCB60A-70FF-4F87-9477-416F8C225BB0}" type="presOf" srcId="{C73C7642-F245-4585-8F88-243F9FAEF6CA}" destId="{319F1F3E-734F-4177-8BDE-AB8DE4613C64}" srcOrd="0" destOrd="0" presId="urn:microsoft.com/office/officeart/2005/8/layout/target3"/>
    <dgm:cxn modelId="{2D87E08E-9618-4A2F-B4F2-E9FBA0FF9127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1CD9F65-9E19-43B1-AD1C-0C562DECA7A6}" type="presOf" srcId="{39F8B381-5807-488E-AC22-73DD4140ED4A}" destId="{71045F8C-00FA-488E-A7BD-E2E6753D979D}" srcOrd="0" destOrd="0" presId="urn:microsoft.com/office/officeart/2005/8/layout/target3"/>
    <dgm:cxn modelId="{027D01D2-B259-40B7-ABA4-85807B319C9F}" type="presOf" srcId="{EBC41103-E2E5-4D48-9B4B-425520D3D098}" destId="{5B6F3A84-CFC1-4B5F-B1A3-EB9C32D943D0}" srcOrd="1" destOrd="0" presId="urn:microsoft.com/office/officeart/2005/8/layout/target3"/>
    <dgm:cxn modelId="{96D18578-B693-4013-84B3-201ED182C7BD}" type="presOf" srcId="{445C7998-7549-48B0-BD68-D4F0167F02E5}" destId="{4D19AB04-24FA-40C2-B203-52AE3D15E171}" srcOrd="1" destOrd="0" presId="urn:microsoft.com/office/officeart/2005/8/layout/target3"/>
    <dgm:cxn modelId="{978794FA-CB5B-46C3-ABF7-44F6D74E2A45}" type="presOf" srcId="{C73C7642-F245-4585-8F88-243F9FAEF6CA}" destId="{B3445070-27A1-468D-A9D3-E07F8F445523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2E4156A-F18B-47B5-A60A-8AD0ACF82CEB}" type="presOf" srcId="{019433A1-1324-4DE1-9E6F-32B851095F74}" destId="{A3817367-F2BC-482F-8832-FA00B51DCCF3}" srcOrd="0" destOrd="0" presId="urn:microsoft.com/office/officeart/2005/8/layout/target3"/>
    <dgm:cxn modelId="{C41CC648-4601-4498-A3AB-7D946DC509E9}" type="presOf" srcId="{019433A1-1324-4DE1-9E6F-32B851095F74}" destId="{E7297F21-D4FD-4A41-AE58-814D01A6B5E7}" srcOrd="1" destOrd="0" presId="urn:microsoft.com/office/officeart/2005/8/layout/target3"/>
    <dgm:cxn modelId="{E755B50A-6814-4B2D-9875-972DDA4DAF62}" type="presOf" srcId="{EBC41103-E2E5-4D48-9B4B-425520D3D098}" destId="{8F1DA471-4DC4-43C7-802C-9DF8D2254552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9E53114-AFDD-4C57-8502-C40288CBF258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3811CBD-23F4-4AE6-8260-C2CE716E466A}" type="presParOf" srcId="{71045F8C-00FA-488E-A7BD-E2E6753D979D}" destId="{3577EC6B-C980-4F34-8C69-4365E7B8FC8C}" srcOrd="0" destOrd="0" presId="urn:microsoft.com/office/officeart/2005/8/layout/target3"/>
    <dgm:cxn modelId="{C0D7001B-B1B4-4316-A159-5FADCBCE3CDD}" type="presParOf" srcId="{71045F8C-00FA-488E-A7BD-E2E6753D979D}" destId="{6940EB87-DC1D-4BC3-9408-9AC2E1FFC039}" srcOrd="1" destOrd="0" presId="urn:microsoft.com/office/officeart/2005/8/layout/target3"/>
    <dgm:cxn modelId="{E16287D5-70DD-47D6-B20D-CE93551FAD1E}" type="presParOf" srcId="{71045F8C-00FA-488E-A7BD-E2E6753D979D}" destId="{BC35EE03-4121-4EF9-923D-7CB6D30D358D}" srcOrd="2" destOrd="0" presId="urn:microsoft.com/office/officeart/2005/8/layout/target3"/>
    <dgm:cxn modelId="{15D93157-2717-420C-9C5C-28A9334932D5}" type="presParOf" srcId="{71045F8C-00FA-488E-A7BD-E2E6753D979D}" destId="{C95EEA27-3CBF-4645-A92D-9D8AF5C1CBFC}" srcOrd="3" destOrd="0" presId="urn:microsoft.com/office/officeart/2005/8/layout/target3"/>
    <dgm:cxn modelId="{4B7156B1-B615-4C12-8330-2C1CAF237E13}" type="presParOf" srcId="{71045F8C-00FA-488E-A7BD-E2E6753D979D}" destId="{851BB866-B6AE-4566-893F-4C635BA974FC}" srcOrd="4" destOrd="0" presId="urn:microsoft.com/office/officeart/2005/8/layout/target3"/>
    <dgm:cxn modelId="{D6619BD8-F22D-419F-87F8-D0C03049AF01}" type="presParOf" srcId="{71045F8C-00FA-488E-A7BD-E2E6753D979D}" destId="{643EA938-EDE0-4533-ACCC-D2BD6F3A527C}" srcOrd="5" destOrd="0" presId="urn:microsoft.com/office/officeart/2005/8/layout/target3"/>
    <dgm:cxn modelId="{BCEB4111-34AB-46C0-92DD-4E19C6B8A4E3}" type="presParOf" srcId="{71045F8C-00FA-488E-A7BD-E2E6753D979D}" destId="{92F31B18-D66D-4CC7-89B9-378928DE877D}" srcOrd="6" destOrd="0" presId="urn:microsoft.com/office/officeart/2005/8/layout/target3"/>
    <dgm:cxn modelId="{0A0E5492-66DA-444A-B9E3-5BD3438E55C4}" type="presParOf" srcId="{71045F8C-00FA-488E-A7BD-E2E6753D979D}" destId="{902074E1-B931-4618-97F1-FADBE82E9C3C}" srcOrd="7" destOrd="0" presId="urn:microsoft.com/office/officeart/2005/8/layout/target3"/>
    <dgm:cxn modelId="{1350490D-AE88-474E-82A2-6A1974E7EAFF}" type="presParOf" srcId="{71045F8C-00FA-488E-A7BD-E2E6753D979D}" destId="{A3817367-F2BC-482F-8832-FA00B51DCCF3}" srcOrd="8" destOrd="0" presId="urn:microsoft.com/office/officeart/2005/8/layout/target3"/>
    <dgm:cxn modelId="{2F9884AF-E76C-4877-B714-D2967ACD1A5C}" type="presParOf" srcId="{71045F8C-00FA-488E-A7BD-E2E6753D979D}" destId="{5A675788-0E21-4448-A282-CD59DC7016BB}" srcOrd="9" destOrd="0" presId="urn:microsoft.com/office/officeart/2005/8/layout/target3"/>
    <dgm:cxn modelId="{2BFBF08C-4852-473B-9602-47DA2A8514A9}" type="presParOf" srcId="{71045F8C-00FA-488E-A7BD-E2E6753D979D}" destId="{B03AFB7E-B365-42D0-BB66-81A659B48F26}" srcOrd="10" destOrd="0" presId="urn:microsoft.com/office/officeart/2005/8/layout/target3"/>
    <dgm:cxn modelId="{E548E319-0309-4FBD-84AE-8DAAB73B8255}" type="presParOf" srcId="{71045F8C-00FA-488E-A7BD-E2E6753D979D}" destId="{319F1F3E-734F-4177-8BDE-AB8DE4613C64}" srcOrd="11" destOrd="0" presId="urn:microsoft.com/office/officeart/2005/8/layout/target3"/>
    <dgm:cxn modelId="{5F390BA3-4199-4679-98FE-0E19B9F15C48}" type="presParOf" srcId="{71045F8C-00FA-488E-A7BD-E2E6753D979D}" destId="{87F51DAA-0D87-4502-91BA-C18D095D0741}" srcOrd="12" destOrd="0" presId="urn:microsoft.com/office/officeart/2005/8/layout/target3"/>
    <dgm:cxn modelId="{4AE3FA9F-DDB4-49A9-8213-B40EB2A8C606}" type="presParOf" srcId="{71045F8C-00FA-488E-A7BD-E2E6753D979D}" destId="{B4FE6305-6DFB-47A5-9CEB-5AB642C461E2}" srcOrd="13" destOrd="0" presId="urn:microsoft.com/office/officeart/2005/8/layout/target3"/>
    <dgm:cxn modelId="{C3D15740-6D00-4E95-9193-88C687E790A5}" type="presParOf" srcId="{71045F8C-00FA-488E-A7BD-E2E6753D979D}" destId="{8F1DA471-4DC4-43C7-802C-9DF8D2254552}" srcOrd="14" destOrd="0" presId="urn:microsoft.com/office/officeart/2005/8/layout/target3"/>
    <dgm:cxn modelId="{D66D0BFB-66AD-4158-BD2E-75BE0A07369C}" type="presParOf" srcId="{71045F8C-00FA-488E-A7BD-E2E6753D979D}" destId="{4D19AB04-24FA-40C2-B203-52AE3D15E171}" srcOrd="15" destOrd="0" presId="urn:microsoft.com/office/officeart/2005/8/layout/target3"/>
    <dgm:cxn modelId="{076798BB-09CA-4BA4-A1BE-C11BFA88025F}" type="presParOf" srcId="{71045F8C-00FA-488E-A7BD-E2E6753D979D}" destId="{832BF48F-0145-4429-9E02-8FCA946CCE9E}" srcOrd="16" destOrd="0" presId="urn:microsoft.com/office/officeart/2005/8/layout/target3"/>
    <dgm:cxn modelId="{CAFB5686-BE9E-4D3F-B863-AF4B68C88C5A}" type="presParOf" srcId="{71045F8C-00FA-488E-A7BD-E2E6753D979D}" destId="{E7297F21-D4FD-4A41-AE58-814D01A6B5E7}" srcOrd="17" destOrd="0" presId="urn:microsoft.com/office/officeart/2005/8/layout/target3"/>
    <dgm:cxn modelId="{40736D78-588F-49EF-9E43-A9F98AA8ADC4}" type="presParOf" srcId="{71045F8C-00FA-488E-A7BD-E2E6753D979D}" destId="{B3445070-27A1-468D-A9D3-E07F8F445523}" srcOrd="18" destOrd="0" presId="urn:microsoft.com/office/officeart/2005/8/layout/target3"/>
    <dgm:cxn modelId="{7780A054-4859-49F9-A976-9FDC4FA8C6EB}" type="presParOf" srcId="{71045F8C-00FA-488E-A7BD-E2E6753D979D}" destId="{5B6F3A84-CFC1-4B5F-B1A3-EB9C32D943D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kern="1200" dirty="0" smtClean="0"/>
            <a:t>: Základní škola a mateřská škola  Domažlice, </a:t>
          </a:r>
          <a:r>
            <a:rPr lang="cs-CZ" sz="1600" kern="1200" dirty="0" err="1" smtClean="0"/>
            <a:t>Msgre</a:t>
          </a:r>
          <a:r>
            <a:rPr lang="cs-CZ" sz="1600" kern="1200" dirty="0" smtClean="0"/>
            <a:t> B. Staška 232, příspěvková organizace </a:t>
          </a:r>
          <a:endParaRPr lang="cs-CZ" sz="16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  Mgr. Jana Sýkorová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VY_32_INOVACE_04_Amerika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B03AFB7E-B365-42D0-BB66-81A659B48F26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F1F3E-734F-4177-8BDE-AB8DE4613C64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Amerika – řeky, moře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B4FE6305-6DFB-47A5-9CEB-5AB642C461E2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DA471-4DC4-43C7-802C-9DF8D2254552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CZ.1.07/1.4.00/21.1437</a:t>
          </a:r>
          <a:endParaRPr lang="cs-CZ" sz="16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A38074-6C41-44CD-9AE4-4DC6E6224948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BE66E7-0EE7-4D87-99C2-9BC5089EC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423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E66E7-0EE7-4D87-99C2-9BC5089EC1E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768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Procvičení </a:t>
            </a:r>
            <a:r>
              <a:rPr lang="cs-CZ" smtClean="0"/>
              <a:t>vodstva</a:t>
            </a:r>
            <a:r>
              <a:rPr lang="cs-CZ" baseline="0" smtClean="0"/>
              <a:t> Ameriky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E66E7-0EE7-4D87-99C2-9BC5089EC1E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547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2851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2543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4473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9969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4612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678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2222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8526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1068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5715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91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7FD77-B5C6-4B69-B7C6-853616228EF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C9A47E-A2A9-4BB4-BC9D-9042BE852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215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7613462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940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87295882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955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Spoj do dvojic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/>
              <a:t>řeka</a:t>
            </a:r>
            <a:r>
              <a:rPr lang="cs-CZ" dirty="0"/>
              <a:t>		</a:t>
            </a:r>
          </a:p>
          <a:p>
            <a:r>
              <a:rPr lang="cs-CZ" dirty="0"/>
              <a:t>Yukon			</a:t>
            </a:r>
          </a:p>
          <a:p>
            <a:r>
              <a:rPr lang="cs-CZ" dirty="0"/>
              <a:t>Rio Grande		</a:t>
            </a:r>
          </a:p>
          <a:p>
            <a:r>
              <a:rPr lang="cs-CZ" dirty="0"/>
              <a:t>Colorado	          </a:t>
            </a:r>
            <a:endParaRPr lang="cs-CZ" dirty="0" smtClean="0"/>
          </a:p>
          <a:p>
            <a:r>
              <a:rPr lang="cs-CZ" dirty="0" err="1" smtClean="0"/>
              <a:t>Paraná</a:t>
            </a:r>
            <a:r>
              <a:rPr lang="cs-CZ" dirty="0"/>
              <a:t>		</a:t>
            </a:r>
          </a:p>
          <a:p>
            <a:r>
              <a:rPr lang="cs-CZ" dirty="0" smtClean="0"/>
              <a:t>Mackenzie</a:t>
            </a:r>
          </a:p>
          <a:p>
            <a:r>
              <a:rPr lang="cs-CZ" dirty="0" smtClean="0"/>
              <a:t>Amazonka</a:t>
            </a:r>
          </a:p>
          <a:p>
            <a:r>
              <a:rPr lang="cs-CZ" dirty="0" err="1" smtClean="0"/>
              <a:t>Snake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/>
              <a:t>vlévá </a:t>
            </a:r>
            <a:r>
              <a:rPr lang="cs-CZ" u="sng" dirty="0"/>
              <a:t>se do</a:t>
            </a:r>
            <a:endParaRPr lang="cs-CZ" dirty="0"/>
          </a:p>
          <a:p>
            <a:r>
              <a:rPr lang="cs-CZ" dirty="0" smtClean="0"/>
              <a:t>Kalifornský </a:t>
            </a:r>
            <a:r>
              <a:rPr lang="cs-CZ" dirty="0"/>
              <a:t>záliv</a:t>
            </a:r>
          </a:p>
          <a:p>
            <a:r>
              <a:rPr lang="cs-CZ" dirty="0" smtClean="0"/>
              <a:t>Severní </a:t>
            </a:r>
            <a:r>
              <a:rPr lang="cs-CZ" dirty="0"/>
              <a:t>ledový oceán</a:t>
            </a:r>
          </a:p>
          <a:p>
            <a:r>
              <a:rPr lang="cs-CZ" dirty="0" smtClean="0"/>
              <a:t>La </a:t>
            </a:r>
            <a:r>
              <a:rPr lang="cs-CZ" dirty="0"/>
              <a:t>Plata</a:t>
            </a:r>
          </a:p>
          <a:p>
            <a:r>
              <a:rPr lang="cs-CZ" dirty="0" smtClean="0"/>
              <a:t>Beringův </a:t>
            </a:r>
            <a:r>
              <a:rPr lang="cs-CZ" dirty="0"/>
              <a:t>průliv</a:t>
            </a:r>
          </a:p>
          <a:p>
            <a:r>
              <a:rPr lang="cs-CZ" dirty="0" smtClean="0"/>
              <a:t>Mexický záliv</a:t>
            </a:r>
          </a:p>
          <a:p>
            <a:r>
              <a:rPr lang="cs-CZ" dirty="0" smtClean="0"/>
              <a:t>Tichý oceán</a:t>
            </a:r>
          </a:p>
          <a:p>
            <a:r>
              <a:rPr lang="cs-CZ" dirty="0" smtClean="0"/>
              <a:t>Atlantický oceán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0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řešení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i="1" u="sng" dirty="0" smtClean="0"/>
              <a:t>Řeka</a:t>
            </a:r>
          </a:p>
          <a:p>
            <a:endParaRPr lang="cs-CZ" dirty="0"/>
          </a:p>
          <a:p>
            <a:r>
              <a:rPr lang="cs-CZ" dirty="0" smtClean="0"/>
              <a:t>Yukon</a:t>
            </a:r>
          </a:p>
          <a:p>
            <a:r>
              <a:rPr lang="cs-CZ" dirty="0" smtClean="0"/>
              <a:t>Rio Grande</a:t>
            </a:r>
          </a:p>
          <a:p>
            <a:r>
              <a:rPr lang="cs-CZ" dirty="0" smtClean="0"/>
              <a:t>Colorado</a:t>
            </a:r>
          </a:p>
          <a:p>
            <a:r>
              <a:rPr lang="cs-CZ" dirty="0" err="1" smtClean="0"/>
              <a:t>Paraná</a:t>
            </a:r>
            <a:endParaRPr lang="cs-CZ" dirty="0" smtClean="0"/>
          </a:p>
          <a:p>
            <a:r>
              <a:rPr lang="cs-CZ" dirty="0" smtClean="0"/>
              <a:t>Mackenzie</a:t>
            </a:r>
          </a:p>
          <a:p>
            <a:r>
              <a:rPr lang="cs-CZ" dirty="0" smtClean="0"/>
              <a:t>Amazonka</a:t>
            </a:r>
          </a:p>
          <a:p>
            <a:r>
              <a:rPr lang="cs-CZ" dirty="0" err="1" smtClean="0"/>
              <a:t>Snake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i="1" u="sng" dirty="0" smtClean="0"/>
              <a:t>Vlévá se do…</a:t>
            </a:r>
          </a:p>
          <a:p>
            <a:endParaRPr lang="cs-CZ" b="1" i="1" u="sng" dirty="0"/>
          </a:p>
          <a:p>
            <a:r>
              <a:rPr lang="cs-CZ" dirty="0" smtClean="0"/>
              <a:t>Severní ledový oceán</a:t>
            </a:r>
          </a:p>
          <a:p>
            <a:r>
              <a:rPr lang="cs-CZ" dirty="0" smtClean="0"/>
              <a:t>Mexický záliv</a:t>
            </a:r>
          </a:p>
          <a:p>
            <a:r>
              <a:rPr lang="cs-CZ" dirty="0" smtClean="0"/>
              <a:t>Kalifornský záliv</a:t>
            </a:r>
          </a:p>
          <a:p>
            <a:r>
              <a:rPr lang="cs-CZ" dirty="0" smtClean="0"/>
              <a:t>La Plata</a:t>
            </a:r>
          </a:p>
          <a:p>
            <a:r>
              <a:rPr lang="cs-CZ" dirty="0" smtClean="0"/>
              <a:t>Beringův průliv</a:t>
            </a:r>
          </a:p>
          <a:p>
            <a:r>
              <a:rPr lang="cs-CZ" dirty="0" smtClean="0"/>
              <a:t>Atlantický oceán</a:t>
            </a:r>
          </a:p>
          <a:p>
            <a:r>
              <a:rPr lang="cs-CZ" dirty="0" smtClean="0"/>
              <a:t>Tichý oceán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145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Ke kterému oceánu patří …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/>
              <a:t>Hudsonův</a:t>
            </a:r>
            <a:r>
              <a:rPr lang="cs-CZ" dirty="0" smtClean="0"/>
              <a:t> záliv</a:t>
            </a:r>
          </a:p>
          <a:p>
            <a:r>
              <a:rPr lang="cs-CZ" dirty="0" err="1" smtClean="0"/>
              <a:t>Baeufortovo</a:t>
            </a:r>
            <a:r>
              <a:rPr lang="cs-CZ" dirty="0" smtClean="0"/>
              <a:t> moře</a:t>
            </a:r>
          </a:p>
          <a:p>
            <a:r>
              <a:rPr lang="cs-CZ" dirty="0" smtClean="0"/>
              <a:t>Aljašský záliv</a:t>
            </a:r>
          </a:p>
          <a:p>
            <a:r>
              <a:rPr lang="cs-CZ" dirty="0" smtClean="0"/>
              <a:t>Kalifornský záliv</a:t>
            </a:r>
          </a:p>
          <a:p>
            <a:r>
              <a:rPr lang="cs-CZ" dirty="0" smtClean="0"/>
              <a:t>Sargasové moře</a:t>
            </a:r>
          </a:p>
          <a:p>
            <a:r>
              <a:rPr lang="cs-CZ" dirty="0" smtClean="0"/>
              <a:t>Mexický záliv</a:t>
            </a:r>
          </a:p>
          <a:p>
            <a:r>
              <a:rPr lang="cs-CZ" dirty="0" smtClean="0"/>
              <a:t>Panamský záliv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216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Ke kterému oceánu patří </a:t>
            </a:r>
            <a:r>
              <a:rPr lang="cs-CZ" b="1" u="sng" dirty="0" smtClean="0"/>
              <a:t>… 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/>
              <a:t>Hudsonův</a:t>
            </a:r>
            <a:r>
              <a:rPr lang="cs-CZ" dirty="0"/>
              <a:t> záliv</a:t>
            </a:r>
          </a:p>
          <a:p>
            <a:r>
              <a:rPr lang="cs-CZ" dirty="0" err="1"/>
              <a:t>Baeufortovo</a:t>
            </a:r>
            <a:r>
              <a:rPr lang="cs-CZ" dirty="0"/>
              <a:t> moře</a:t>
            </a:r>
          </a:p>
          <a:p>
            <a:r>
              <a:rPr lang="cs-CZ" dirty="0"/>
              <a:t>Aljašský záliv</a:t>
            </a:r>
          </a:p>
          <a:p>
            <a:r>
              <a:rPr lang="cs-CZ" dirty="0"/>
              <a:t>Kalifornský záliv</a:t>
            </a:r>
          </a:p>
          <a:p>
            <a:r>
              <a:rPr lang="cs-CZ" dirty="0"/>
              <a:t>Sargasové moře</a:t>
            </a:r>
          </a:p>
          <a:p>
            <a:r>
              <a:rPr lang="cs-CZ" dirty="0"/>
              <a:t>Mexický záliv</a:t>
            </a:r>
          </a:p>
          <a:p>
            <a:r>
              <a:rPr lang="cs-CZ" dirty="0"/>
              <a:t>Panamský záliv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Atlantický </a:t>
            </a:r>
          </a:p>
          <a:p>
            <a:r>
              <a:rPr lang="cs-CZ" dirty="0" smtClean="0"/>
              <a:t>Severní ledový </a:t>
            </a:r>
          </a:p>
          <a:p>
            <a:r>
              <a:rPr lang="cs-CZ" dirty="0" smtClean="0"/>
              <a:t>Tichý</a:t>
            </a:r>
          </a:p>
          <a:p>
            <a:r>
              <a:rPr lang="cs-CZ" dirty="0" smtClean="0"/>
              <a:t>Tichý</a:t>
            </a:r>
          </a:p>
          <a:p>
            <a:r>
              <a:rPr lang="cs-CZ" dirty="0" smtClean="0"/>
              <a:t>Atlantický</a:t>
            </a:r>
          </a:p>
          <a:p>
            <a:r>
              <a:rPr lang="cs-CZ" dirty="0" smtClean="0"/>
              <a:t>Atlantický</a:t>
            </a:r>
          </a:p>
          <a:p>
            <a:r>
              <a:rPr lang="cs-CZ" dirty="0" smtClean="0"/>
              <a:t>Tichý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6720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131</TotalTime>
  <Words>174</Words>
  <Application>Microsoft Office PowerPoint</Application>
  <PresentationFormat>Předvádění na obrazovce (4:3)</PresentationFormat>
  <Paragraphs>80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Aerodynamika</vt:lpstr>
      <vt:lpstr>Motiv systému Office</vt:lpstr>
      <vt:lpstr>Prezentace aplikace PowerPoint</vt:lpstr>
      <vt:lpstr>Prezentace aplikace PowerPoint</vt:lpstr>
      <vt:lpstr>Spoj do dvojic</vt:lpstr>
      <vt:lpstr>řešení</vt:lpstr>
      <vt:lpstr>Ke kterému oceánu patří …</vt:lpstr>
      <vt:lpstr>Ke kterému oceánu patří …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20</cp:revision>
  <dcterms:created xsi:type="dcterms:W3CDTF">2012-03-11T13:25:50Z</dcterms:created>
  <dcterms:modified xsi:type="dcterms:W3CDTF">2012-05-30T20:53:56Z</dcterms:modified>
</cp:coreProperties>
</file>