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  <p:sldMasterId id="2147483816" r:id="rId2"/>
  </p:sldMasterIdLst>
  <p:sldIdLst>
    <p:sldId id="260" r:id="rId3"/>
    <p:sldId id="261" r:id="rId4"/>
    <p:sldId id="259" r:id="rId5"/>
    <p:sldId id="257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Sýkorová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VY_32_INOVACE_04_Asie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Asie - povrch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</a:t>
          </a:r>
          <a:r>
            <a:rPr lang="cs-CZ" dirty="0" smtClean="0"/>
            <a:t>Zeměpis 7.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FFF5C33-0B6A-4D71-9496-C12F011E8137}" type="presOf" srcId="{445C7998-7549-48B0-BD68-D4F0167F02E5}" destId="{BC35EE03-4121-4EF9-923D-7CB6D30D358D}" srcOrd="0" destOrd="0" presId="urn:microsoft.com/office/officeart/2005/8/layout/target3"/>
    <dgm:cxn modelId="{BE4E5503-B998-4E04-99B4-D3AC85F2FF62}" type="presOf" srcId="{FBBFC3EA-9D9D-4F3A-BEA6-9C2C0E46BF20}" destId="{832BF48F-0145-4429-9E02-8FCA946CCE9E}" srcOrd="1" destOrd="0" presId="urn:microsoft.com/office/officeart/2005/8/layout/target3"/>
    <dgm:cxn modelId="{B2AF0631-E558-442D-A6A1-6F6CC3B595A7}" type="presOf" srcId="{DAEA276B-ECF9-46F6-A7D3-4693B2D32BC4}" destId="{F69A1436-182C-465B-AD7F-FE48E0C090C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6696CF51-F53C-4876-AD68-AF520770011D}" type="presOf" srcId="{EBC41103-E2E5-4D48-9B4B-425520D3D098}" destId="{50C2F88D-8688-44C2-A854-691F34009D3B}" srcOrd="0" destOrd="0" presId="urn:microsoft.com/office/officeart/2005/8/layout/target3"/>
    <dgm:cxn modelId="{A3C01242-DE4F-4059-99A6-4229C7B27BA0}" type="presOf" srcId="{DAEA276B-ECF9-46F6-A7D3-4693B2D32BC4}" destId="{CDED6FE3-AD8F-4ACC-B6B8-710EDDD9759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82E8042-787B-49CC-93BC-C3C0A060BAF6}" type="presOf" srcId="{445C7998-7549-48B0-BD68-D4F0167F02E5}" destId="{4D19AB04-24FA-40C2-B203-52AE3D15E171}" srcOrd="1" destOrd="0" presId="urn:microsoft.com/office/officeart/2005/8/layout/target3"/>
    <dgm:cxn modelId="{CBE2A455-8DEE-4BD7-9CEF-1ABBEE5E43BF}" type="presOf" srcId="{019433A1-1324-4DE1-9E6F-32B851095F74}" destId="{A3817367-F2BC-482F-8832-FA00B51DCCF3}" srcOrd="0" destOrd="0" presId="urn:microsoft.com/office/officeart/2005/8/layout/target3"/>
    <dgm:cxn modelId="{791AFEEE-6105-4E7E-898C-D75A90D4C847}" type="presOf" srcId="{C73C7642-F245-4585-8F88-243F9FAEF6CA}" destId="{AA41A67C-3D3F-4AE9-9E0F-5D7F7BB2E741}" srcOrd="1" destOrd="0" presId="urn:microsoft.com/office/officeart/2005/8/layout/target3"/>
    <dgm:cxn modelId="{28902490-6013-4BE4-B7BE-F97FF2594638}" type="presOf" srcId="{FBBFC3EA-9D9D-4F3A-BEA6-9C2C0E46BF20}" destId="{643EA938-EDE0-4533-ACCC-D2BD6F3A527C}" srcOrd="0" destOrd="0" presId="urn:microsoft.com/office/officeart/2005/8/layout/target3"/>
    <dgm:cxn modelId="{CB0A4CDD-7104-4D7A-BE7D-CC89977F8737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1C6B784-EA10-4037-AF99-D8C127B9611D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456B3A8-BC3A-49CD-9692-9A7020AE8172}" type="presOf" srcId="{EBC41103-E2E5-4D48-9B4B-425520D3D098}" destId="{F969C235-9271-4D34-B740-D627A121CAD0}" srcOrd="1" destOrd="0" presId="urn:microsoft.com/office/officeart/2005/8/layout/target3"/>
    <dgm:cxn modelId="{DEFC92C7-2B02-4B79-BF14-6374145A461F}" type="presOf" srcId="{C73C7642-F245-4585-8F88-243F9FAEF6CA}" destId="{97289DF2-90F4-4EC2-A9FC-633B00BAB610}" srcOrd="0" destOrd="0" presId="urn:microsoft.com/office/officeart/2005/8/layout/target3"/>
    <dgm:cxn modelId="{E1A4DE5F-FCD2-4E54-85C6-FAAEE76AF114}" type="presParOf" srcId="{71045F8C-00FA-488E-A7BD-E2E6753D979D}" destId="{3577EC6B-C980-4F34-8C69-4365E7B8FC8C}" srcOrd="0" destOrd="0" presId="urn:microsoft.com/office/officeart/2005/8/layout/target3"/>
    <dgm:cxn modelId="{EAA191D1-DA8B-4E89-8290-CAE4249B2D94}" type="presParOf" srcId="{71045F8C-00FA-488E-A7BD-E2E6753D979D}" destId="{6940EB87-DC1D-4BC3-9408-9AC2E1FFC039}" srcOrd="1" destOrd="0" presId="urn:microsoft.com/office/officeart/2005/8/layout/target3"/>
    <dgm:cxn modelId="{AFF48EB1-F181-48FD-B413-D088B778B46E}" type="presParOf" srcId="{71045F8C-00FA-488E-A7BD-E2E6753D979D}" destId="{BC35EE03-4121-4EF9-923D-7CB6D30D358D}" srcOrd="2" destOrd="0" presId="urn:microsoft.com/office/officeart/2005/8/layout/target3"/>
    <dgm:cxn modelId="{224270EB-A76A-4113-AB01-3EFD3C8DBD7F}" type="presParOf" srcId="{71045F8C-00FA-488E-A7BD-E2E6753D979D}" destId="{C95EEA27-3CBF-4645-A92D-9D8AF5C1CBFC}" srcOrd="3" destOrd="0" presId="urn:microsoft.com/office/officeart/2005/8/layout/target3"/>
    <dgm:cxn modelId="{8B9C2EB8-96AC-4B79-978A-8012F4E84829}" type="presParOf" srcId="{71045F8C-00FA-488E-A7BD-E2E6753D979D}" destId="{851BB866-B6AE-4566-893F-4C635BA974FC}" srcOrd="4" destOrd="0" presId="urn:microsoft.com/office/officeart/2005/8/layout/target3"/>
    <dgm:cxn modelId="{BB211968-61E0-41E5-AB42-C1AB5F6BF287}" type="presParOf" srcId="{71045F8C-00FA-488E-A7BD-E2E6753D979D}" destId="{643EA938-EDE0-4533-ACCC-D2BD6F3A527C}" srcOrd="5" destOrd="0" presId="urn:microsoft.com/office/officeart/2005/8/layout/target3"/>
    <dgm:cxn modelId="{B88998D8-3D16-448A-957B-3DBDA7AA55D2}" type="presParOf" srcId="{71045F8C-00FA-488E-A7BD-E2E6753D979D}" destId="{92F31B18-D66D-4CC7-89B9-378928DE877D}" srcOrd="6" destOrd="0" presId="urn:microsoft.com/office/officeart/2005/8/layout/target3"/>
    <dgm:cxn modelId="{68614B37-EC1F-4A45-A3EE-5CD8AB1FDBFE}" type="presParOf" srcId="{71045F8C-00FA-488E-A7BD-E2E6753D979D}" destId="{902074E1-B931-4618-97F1-FADBE82E9C3C}" srcOrd="7" destOrd="0" presId="urn:microsoft.com/office/officeart/2005/8/layout/target3"/>
    <dgm:cxn modelId="{0F1C5B6E-57EA-4C05-8439-C7EC07196DB6}" type="presParOf" srcId="{71045F8C-00FA-488E-A7BD-E2E6753D979D}" destId="{A3817367-F2BC-482F-8832-FA00B51DCCF3}" srcOrd="8" destOrd="0" presId="urn:microsoft.com/office/officeart/2005/8/layout/target3"/>
    <dgm:cxn modelId="{430249C1-8BC6-4E30-AE1F-AEFDBD0BECA3}" type="presParOf" srcId="{71045F8C-00FA-488E-A7BD-E2E6753D979D}" destId="{626ABFF6-56C8-4386-B662-68EC364EED9D}" srcOrd="9" destOrd="0" presId="urn:microsoft.com/office/officeart/2005/8/layout/target3"/>
    <dgm:cxn modelId="{586008F4-5903-42CA-8857-DBD72964A8CD}" type="presParOf" srcId="{71045F8C-00FA-488E-A7BD-E2E6753D979D}" destId="{6DB11F1C-D028-4800-9625-6611CA9DE6D4}" srcOrd="10" destOrd="0" presId="urn:microsoft.com/office/officeart/2005/8/layout/target3"/>
    <dgm:cxn modelId="{A1DE7E33-46F0-47E1-B7AD-A1CB2723F1A9}" type="presParOf" srcId="{71045F8C-00FA-488E-A7BD-E2E6753D979D}" destId="{CDED6FE3-AD8F-4ACC-B6B8-710EDDD97598}" srcOrd="11" destOrd="0" presId="urn:microsoft.com/office/officeart/2005/8/layout/target3"/>
    <dgm:cxn modelId="{47BB91D5-64B9-4026-A395-75233D069F76}" type="presParOf" srcId="{71045F8C-00FA-488E-A7BD-E2E6753D979D}" destId="{397AC6D7-84A6-4150-958F-83C92D9ACF38}" srcOrd="12" destOrd="0" presId="urn:microsoft.com/office/officeart/2005/8/layout/target3"/>
    <dgm:cxn modelId="{1395713D-6F3D-4D2C-BABB-19FA18CE61C8}" type="presParOf" srcId="{71045F8C-00FA-488E-A7BD-E2E6753D979D}" destId="{D7419528-33A6-416D-9E64-B3F7915C5149}" srcOrd="13" destOrd="0" presId="urn:microsoft.com/office/officeart/2005/8/layout/target3"/>
    <dgm:cxn modelId="{72145EE7-A897-40DE-AD8C-F8B0245EC6AD}" type="presParOf" srcId="{71045F8C-00FA-488E-A7BD-E2E6753D979D}" destId="{97289DF2-90F4-4EC2-A9FC-633B00BAB610}" srcOrd="14" destOrd="0" presId="urn:microsoft.com/office/officeart/2005/8/layout/target3"/>
    <dgm:cxn modelId="{B3ADB245-35FB-4AF8-85E7-84E62884F982}" type="presParOf" srcId="{71045F8C-00FA-488E-A7BD-E2E6753D979D}" destId="{234EBA9D-95B4-4C20-A84E-6F65F1085DC6}" srcOrd="15" destOrd="0" presId="urn:microsoft.com/office/officeart/2005/8/layout/target3"/>
    <dgm:cxn modelId="{83303E75-2334-42B2-9D1B-3C39142DC6E6}" type="presParOf" srcId="{71045F8C-00FA-488E-A7BD-E2E6753D979D}" destId="{12255512-213F-41DF-90A6-8B4CD74A2B52}" srcOrd="16" destOrd="0" presId="urn:microsoft.com/office/officeart/2005/8/layout/target3"/>
    <dgm:cxn modelId="{559CDDFB-C086-4A68-9FD1-EF4D7AB656C2}" type="presParOf" srcId="{71045F8C-00FA-488E-A7BD-E2E6753D979D}" destId="{50C2F88D-8688-44C2-A854-691F34009D3B}" srcOrd="17" destOrd="0" presId="urn:microsoft.com/office/officeart/2005/8/layout/target3"/>
    <dgm:cxn modelId="{6A2DF37D-3E74-489D-9A82-4877E8EFC989}" type="presParOf" srcId="{71045F8C-00FA-488E-A7BD-E2E6753D979D}" destId="{4D19AB04-24FA-40C2-B203-52AE3D15E171}" srcOrd="18" destOrd="0" presId="urn:microsoft.com/office/officeart/2005/8/layout/target3"/>
    <dgm:cxn modelId="{825E7955-F9BF-48B3-8C84-E16D6196ABCD}" type="presParOf" srcId="{71045F8C-00FA-488E-A7BD-E2E6753D979D}" destId="{832BF48F-0145-4429-9E02-8FCA946CCE9E}" srcOrd="19" destOrd="0" presId="urn:microsoft.com/office/officeart/2005/8/layout/target3"/>
    <dgm:cxn modelId="{08B2A0CE-9012-456D-93F5-87202C875121}" type="presParOf" srcId="{71045F8C-00FA-488E-A7BD-E2E6753D979D}" destId="{E7297F21-D4FD-4A41-AE58-814D01A6B5E7}" srcOrd="20" destOrd="0" presId="urn:microsoft.com/office/officeart/2005/8/layout/target3"/>
    <dgm:cxn modelId="{0E9A150A-061F-430F-A291-8CB4BDD79C1C}" type="presParOf" srcId="{71045F8C-00FA-488E-A7BD-E2E6753D979D}" destId="{F69A1436-182C-465B-AD7F-FE48E0C090C1}" srcOrd="21" destOrd="0" presId="urn:microsoft.com/office/officeart/2005/8/layout/target3"/>
    <dgm:cxn modelId="{E612D56E-67E1-481A-8A95-424D202D6625}" type="presParOf" srcId="{71045F8C-00FA-488E-A7BD-E2E6753D979D}" destId="{AA41A67C-3D3F-4AE9-9E0F-5D7F7BB2E741}" srcOrd="22" destOrd="0" presId="urn:microsoft.com/office/officeart/2005/8/layout/target3"/>
    <dgm:cxn modelId="{D1A4BE3D-ABDE-4D2E-8E9F-193A9DD72A7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Sýkorová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VY_32_INOVACE_04_Asie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</a:t>
          </a:r>
          <a:r>
            <a:rPr lang="cs-CZ" sz="1400" kern="1200" dirty="0" smtClean="0"/>
            <a:t>Zeměpis 7.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Asie - povrch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5457F-696C-4247-96DE-3046E211AF1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C06C6-EBF2-4C73-979F-17D771BD1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5457F-696C-4247-96DE-3046E211AF1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C06C6-EBF2-4C73-979F-17D771BD1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5457F-696C-4247-96DE-3046E211AF1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C06C6-EBF2-4C73-979F-17D771BD1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5457F-696C-4247-96DE-3046E211AF1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C06C6-EBF2-4C73-979F-17D771BD1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5457F-696C-4247-96DE-3046E211AF1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C06C6-EBF2-4C73-979F-17D771BD1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5457F-696C-4247-96DE-3046E211AF1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C06C6-EBF2-4C73-979F-17D771BD1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5457F-696C-4247-96DE-3046E211AF1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C06C6-EBF2-4C73-979F-17D771BD1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5457F-696C-4247-96DE-3046E211AF1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C06C6-EBF2-4C73-979F-17D771BD1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5457F-696C-4247-96DE-3046E211AF1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C6C06C6-EBF2-4C73-979F-17D771BD14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5457F-696C-4247-96DE-3046E211AF1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C06C6-EBF2-4C73-979F-17D771BD1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5457F-696C-4247-96DE-3046E211AF1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C06C6-EBF2-4C73-979F-17D771BD1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5457F-696C-4247-96DE-3046E211AF1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C06C6-EBF2-4C73-979F-17D771BD1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5457F-696C-4247-96DE-3046E211AF1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C06C6-EBF2-4C73-979F-17D771BD1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5457F-696C-4247-96DE-3046E211AF1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C06C6-EBF2-4C73-979F-17D771BD1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5457F-696C-4247-96DE-3046E211AF1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C06C6-EBF2-4C73-979F-17D771BD1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5457F-696C-4247-96DE-3046E211AF1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C06C6-EBF2-4C73-979F-17D771BD1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5457F-696C-4247-96DE-3046E211AF1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C06C6-EBF2-4C73-979F-17D771BD1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5457F-696C-4247-96DE-3046E211AF1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C06C6-EBF2-4C73-979F-17D771BD1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5457F-696C-4247-96DE-3046E211AF1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C06C6-EBF2-4C73-979F-17D771BD1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5457F-696C-4247-96DE-3046E211AF1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C06C6-EBF2-4C73-979F-17D771BD1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5457F-696C-4247-96DE-3046E211AF1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C06C6-EBF2-4C73-979F-17D771BD1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5457F-696C-4247-96DE-3046E211AF1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C06C6-EBF2-4C73-979F-17D771BD1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D35457F-696C-4247-96DE-3046E211AF1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C6C06C6-EBF2-4C73-979F-17D771BD141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35457F-696C-4247-96DE-3046E211AF1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6C06C6-EBF2-4C73-979F-17D771BD1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465142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75708614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</a:t>
                      </a:r>
                      <a:r>
                        <a:rPr lang="cs-CZ" smtClean="0"/>
                        <a:t>tabuli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708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1484784"/>
            <a:ext cx="5403376" cy="1828800"/>
          </a:xfrm>
        </p:spPr>
        <p:txBody>
          <a:bodyPr/>
          <a:lstStyle/>
          <a:p>
            <a:r>
              <a:rPr lang="cs-CZ" dirty="0" smtClean="0"/>
              <a:t>Opakování Asie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Pojmy z povrchu Asie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B . . . . R . . . . . . E . . . . T . . . T . . . . N . . . . . . Í</a:t>
            </a:r>
          </a:p>
          <a:p>
            <a:pPr marL="0" indent="0">
              <a:buNone/>
            </a:pPr>
            <a:r>
              <a:rPr lang="cs-CZ" b="1" dirty="0" smtClean="0"/>
              <a:t>Í . . K . . . . . . . M . . . . G</a:t>
            </a:r>
            <a:endParaRPr lang="cs-CZ" b="1" dirty="0"/>
          </a:p>
          <a:p>
            <a:pPr marL="514350" indent="-514350">
              <a:buAutoNum type="arabicPeriod"/>
            </a:pPr>
            <a:r>
              <a:rPr lang="cs-CZ" sz="2000" dirty="0" smtClean="0"/>
              <a:t>Úžina na JZ Černého moře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Příkopová propadlina mezi Afrikou a Asií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Jedna z řek v Mezopotámské nížině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Náhorní plošina na JZ Číny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Ostrov JV od Číny         	    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Hlavní město Indie	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Stát u Perského zálivu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Pohoří SZ od Himalájí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Řeka na poloostrově Zadní Indie</a:t>
            </a:r>
          </a:p>
          <a:p>
            <a:pPr marL="514350" indent="-514350">
              <a:buAutoNum type="arabicPeriod"/>
            </a:pPr>
            <a:endParaRPr lang="cs-CZ" sz="2000" dirty="0" smtClean="0"/>
          </a:p>
          <a:p>
            <a:pPr marL="514350" indent="-514350">
              <a:buAutoNum type="arabicPeriod"/>
            </a:pPr>
            <a:endParaRPr lang="cs-CZ" sz="2000" dirty="0" smtClean="0"/>
          </a:p>
          <a:p>
            <a:pPr marL="514350" indent="-514350">
              <a:buAutoNum type="arabicPeriod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0066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Bospor</a:t>
            </a:r>
          </a:p>
          <a:p>
            <a:r>
              <a:rPr lang="cs-CZ" b="1" dirty="0" smtClean="0"/>
              <a:t>Rudé moře</a:t>
            </a:r>
          </a:p>
          <a:p>
            <a:r>
              <a:rPr lang="cs-CZ" b="1" dirty="0" smtClean="0"/>
              <a:t>Eufrat</a:t>
            </a:r>
          </a:p>
          <a:p>
            <a:r>
              <a:rPr lang="cs-CZ" b="1" dirty="0" smtClean="0"/>
              <a:t>Tibet</a:t>
            </a:r>
          </a:p>
          <a:p>
            <a:r>
              <a:rPr lang="cs-CZ" b="1" dirty="0" err="1" smtClean="0"/>
              <a:t>Taiwan</a:t>
            </a:r>
            <a:endParaRPr lang="cs-CZ" b="1" dirty="0" smtClean="0"/>
          </a:p>
          <a:p>
            <a:r>
              <a:rPr lang="cs-CZ" b="1" dirty="0" err="1" smtClean="0"/>
              <a:t>Nai</a:t>
            </a:r>
            <a:r>
              <a:rPr lang="cs-CZ" b="1" dirty="0" smtClean="0"/>
              <a:t> Dillí</a:t>
            </a:r>
          </a:p>
          <a:p>
            <a:r>
              <a:rPr lang="cs-CZ" b="1" dirty="0" err="1" smtClean="0"/>
              <a:t>Írák</a:t>
            </a:r>
            <a:endParaRPr lang="cs-CZ" b="1" dirty="0" smtClean="0"/>
          </a:p>
          <a:p>
            <a:r>
              <a:rPr lang="cs-CZ" b="1" dirty="0" err="1" smtClean="0"/>
              <a:t>Karákorám</a:t>
            </a:r>
            <a:endParaRPr lang="cs-CZ" b="1" dirty="0" smtClean="0"/>
          </a:p>
          <a:p>
            <a:r>
              <a:rPr lang="cs-CZ" b="1" dirty="0" smtClean="0"/>
              <a:t>Mekong</a:t>
            </a:r>
          </a:p>
        </p:txBody>
      </p:sp>
    </p:spTree>
    <p:extLst>
      <p:ext uri="{BB962C8B-B14F-4D97-AF65-F5344CB8AC3E}">
        <p14:creationId xmlns:p14="http://schemas.microsoft.com/office/powerpoint/2010/main" val="1185264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</TotalTime>
  <Words>168</Words>
  <Application>Microsoft Office PowerPoint</Application>
  <PresentationFormat>Předvádění na obrazovce (4:3)</PresentationFormat>
  <Paragraphs>41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Tok</vt:lpstr>
      <vt:lpstr>Motiv sady Office</vt:lpstr>
      <vt:lpstr>Prezentace aplikace PowerPoint</vt:lpstr>
      <vt:lpstr>Prezentace aplikace PowerPoint</vt:lpstr>
      <vt:lpstr>Opakování Asie</vt:lpstr>
      <vt:lpstr>Pojmy z povrchu Asie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Asie křížovka </dc:title>
  <dc:creator>Sýkorová Jana</dc:creator>
  <cp:lastModifiedBy>Sýkorová Jana</cp:lastModifiedBy>
  <cp:revision>9</cp:revision>
  <dcterms:created xsi:type="dcterms:W3CDTF">2012-05-01T09:43:02Z</dcterms:created>
  <dcterms:modified xsi:type="dcterms:W3CDTF">2012-05-17T17:47:24Z</dcterms:modified>
</cp:coreProperties>
</file>