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0"/>
  </p:notesMasterIdLst>
  <p:sldIdLst>
    <p:sldId id="262" r:id="rId3"/>
    <p:sldId id="263" r:id="rId4"/>
    <p:sldId id="256" r:id="rId5"/>
    <p:sldId id="258" r:id="rId6"/>
    <p:sldId id="260" r:id="rId7"/>
    <p:sldId id="259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24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Jana Sýkorová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VY_32_INOVACE_05_Amerika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Amerika - řeky – doplň text 1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</a:t>
          </a:r>
          <a:r>
            <a:rPr lang="cs-CZ" dirty="0" smtClean="0"/>
            <a:t>Zeměpis 7.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5237174-3820-49B0-B666-31343034A872}" type="presOf" srcId="{445C7998-7549-48B0-BD68-D4F0167F02E5}" destId="{BC35EE03-4121-4EF9-923D-7CB6D30D358D}" srcOrd="0" destOrd="0" presId="urn:microsoft.com/office/officeart/2005/8/layout/target3"/>
    <dgm:cxn modelId="{9D3D4852-B6A9-4393-83ED-F4DB31A0289A}" type="presOf" srcId="{EBC41103-E2E5-4D48-9B4B-425520D3D098}" destId="{50C2F88D-8688-44C2-A854-691F34009D3B}" srcOrd="0" destOrd="0" presId="urn:microsoft.com/office/officeart/2005/8/layout/target3"/>
    <dgm:cxn modelId="{AF5785C9-B468-4B77-802C-4D619D46DE39}" type="presOf" srcId="{C73C7642-F245-4585-8F88-243F9FAEF6CA}" destId="{AA41A67C-3D3F-4AE9-9E0F-5D7F7BB2E741}" srcOrd="1" destOrd="0" presId="urn:microsoft.com/office/officeart/2005/8/layout/target3"/>
    <dgm:cxn modelId="{70F7E2BF-AA77-4CC3-AE8B-81B4A33077BE}" type="presOf" srcId="{DAEA276B-ECF9-46F6-A7D3-4693B2D32BC4}" destId="{F69A1436-182C-465B-AD7F-FE48E0C090C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125B5B6-8C71-4889-BE44-837AB6CA983E}" type="presOf" srcId="{019433A1-1324-4DE1-9E6F-32B851095F74}" destId="{E7297F21-D4FD-4A41-AE58-814D01A6B5E7}" srcOrd="1" destOrd="0" presId="urn:microsoft.com/office/officeart/2005/8/layout/target3"/>
    <dgm:cxn modelId="{64CEB3AB-DF46-40E4-92B3-9CE3564CAA73}" type="presOf" srcId="{019433A1-1324-4DE1-9E6F-32B851095F74}" destId="{A3817367-F2BC-482F-8832-FA00B51DCCF3}" srcOrd="0" destOrd="0" presId="urn:microsoft.com/office/officeart/2005/8/layout/target3"/>
    <dgm:cxn modelId="{B91D2777-84C9-444C-BBD2-DEA907A7CADE}" type="presOf" srcId="{EBC41103-E2E5-4D48-9B4B-425520D3D098}" destId="{F969C235-9271-4D34-B740-D627A121CAD0}" srcOrd="1" destOrd="0" presId="urn:microsoft.com/office/officeart/2005/8/layout/target3"/>
    <dgm:cxn modelId="{2EC7C138-EEA6-4CDA-AE43-FF131B06E114}" type="presOf" srcId="{FBBFC3EA-9D9D-4F3A-BEA6-9C2C0E46BF20}" destId="{643EA938-EDE0-4533-ACCC-D2BD6F3A527C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F77547C-D03C-4A6D-BE64-2162548DD264}" type="presOf" srcId="{C73C7642-F245-4585-8F88-243F9FAEF6CA}" destId="{97289DF2-90F4-4EC2-A9FC-633B00BAB610}" srcOrd="0" destOrd="0" presId="urn:microsoft.com/office/officeart/2005/8/layout/target3"/>
    <dgm:cxn modelId="{D8CFB2D0-11B4-4663-80C9-8791B9E711A9}" type="presOf" srcId="{DAEA276B-ECF9-46F6-A7D3-4693B2D32BC4}" destId="{CDED6FE3-AD8F-4ACC-B6B8-710EDDD97598}" srcOrd="0" destOrd="0" presId="urn:microsoft.com/office/officeart/2005/8/layout/target3"/>
    <dgm:cxn modelId="{053500A2-8993-40C9-BE2F-F31AF1F1F0C6}" type="presOf" srcId="{445C7998-7549-48B0-BD68-D4F0167F02E5}" destId="{4D19AB04-24FA-40C2-B203-52AE3D15E17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7B889582-AF2C-45CD-A745-0C4B7B7E483C}" type="presOf" srcId="{FBBFC3EA-9D9D-4F3A-BEA6-9C2C0E46BF20}" destId="{832BF48F-0145-4429-9E02-8FCA946CCE9E}" srcOrd="1" destOrd="0" presId="urn:microsoft.com/office/officeart/2005/8/layout/target3"/>
    <dgm:cxn modelId="{8AB0F8F5-7A79-42AB-BDFA-91C9B9F107FA}" type="presOf" srcId="{39F8B381-5807-488E-AC22-73DD4140ED4A}" destId="{71045F8C-00FA-488E-A7BD-E2E6753D979D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404DA660-D6ED-4A70-B1C4-135240391ECF}" type="presParOf" srcId="{71045F8C-00FA-488E-A7BD-E2E6753D979D}" destId="{3577EC6B-C980-4F34-8C69-4365E7B8FC8C}" srcOrd="0" destOrd="0" presId="urn:microsoft.com/office/officeart/2005/8/layout/target3"/>
    <dgm:cxn modelId="{9C812738-8F99-4A5D-A080-F6A3A6CA65D6}" type="presParOf" srcId="{71045F8C-00FA-488E-A7BD-E2E6753D979D}" destId="{6940EB87-DC1D-4BC3-9408-9AC2E1FFC039}" srcOrd="1" destOrd="0" presId="urn:microsoft.com/office/officeart/2005/8/layout/target3"/>
    <dgm:cxn modelId="{371BB136-07CF-41FC-A1D6-6C22A5B21CFC}" type="presParOf" srcId="{71045F8C-00FA-488E-A7BD-E2E6753D979D}" destId="{BC35EE03-4121-4EF9-923D-7CB6D30D358D}" srcOrd="2" destOrd="0" presId="urn:microsoft.com/office/officeart/2005/8/layout/target3"/>
    <dgm:cxn modelId="{4CE2F959-E756-4916-96C4-1F1DA82FC246}" type="presParOf" srcId="{71045F8C-00FA-488E-A7BD-E2E6753D979D}" destId="{C95EEA27-3CBF-4645-A92D-9D8AF5C1CBFC}" srcOrd="3" destOrd="0" presId="urn:microsoft.com/office/officeart/2005/8/layout/target3"/>
    <dgm:cxn modelId="{2783C4E7-FABA-4095-AE63-80698377ECA9}" type="presParOf" srcId="{71045F8C-00FA-488E-A7BD-E2E6753D979D}" destId="{851BB866-B6AE-4566-893F-4C635BA974FC}" srcOrd="4" destOrd="0" presId="urn:microsoft.com/office/officeart/2005/8/layout/target3"/>
    <dgm:cxn modelId="{69DE24CD-2FD5-4778-B9D5-1E9F31BA8077}" type="presParOf" srcId="{71045F8C-00FA-488E-A7BD-E2E6753D979D}" destId="{643EA938-EDE0-4533-ACCC-D2BD6F3A527C}" srcOrd="5" destOrd="0" presId="urn:microsoft.com/office/officeart/2005/8/layout/target3"/>
    <dgm:cxn modelId="{B23EB82D-D26D-4FAD-92D0-90F05BFA226E}" type="presParOf" srcId="{71045F8C-00FA-488E-A7BD-E2E6753D979D}" destId="{92F31B18-D66D-4CC7-89B9-378928DE877D}" srcOrd="6" destOrd="0" presId="urn:microsoft.com/office/officeart/2005/8/layout/target3"/>
    <dgm:cxn modelId="{47382EF9-9A8D-40A0-A024-F34104DC76E7}" type="presParOf" srcId="{71045F8C-00FA-488E-A7BD-E2E6753D979D}" destId="{902074E1-B931-4618-97F1-FADBE82E9C3C}" srcOrd="7" destOrd="0" presId="urn:microsoft.com/office/officeart/2005/8/layout/target3"/>
    <dgm:cxn modelId="{483246FF-4980-4086-8D53-3440E6AD00E5}" type="presParOf" srcId="{71045F8C-00FA-488E-A7BD-E2E6753D979D}" destId="{A3817367-F2BC-482F-8832-FA00B51DCCF3}" srcOrd="8" destOrd="0" presId="urn:microsoft.com/office/officeart/2005/8/layout/target3"/>
    <dgm:cxn modelId="{BED5BECC-18D9-4131-AA02-CD36E40E9D59}" type="presParOf" srcId="{71045F8C-00FA-488E-A7BD-E2E6753D979D}" destId="{626ABFF6-56C8-4386-B662-68EC364EED9D}" srcOrd="9" destOrd="0" presId="urn:microsoft.com/office/officeart/2005/8/layout/target3"/>
    <dgm:cxn modelId="{B6866BDD-B64F-4201-88CA-09BDEB909E9D}" type="presParOf" srcId="{71045F8C-00FA-488E-A7BD-E2E6753D979D}" destId="{6DB11F1C-D028-4800-9625-6611CA9DE6D4}" srcOrd="10" destOrd="0" presId="urn:microsoft.com/office/officeart/2005/8/layout/target3"/>
    <dgm:cxn modelId="{BE1B86E5-22FC-4783-A267-2E3938117E79}" type="presParOf" srcId="{71045F8C-00FA-488E-A7BD-E2E6753D979D}" destId="{CDED6FE3-AD8F-4ACC-B6B8-710EDDD97598}" srcOrd="11" destOrd="0" presId="urn:microsoft.com/office/officeart/2005/8/layout/target3"/>
    <dgm:cxn modelId="{074DD8AC-657E-487A-A13B-5CB044A7A669}" type="presParOf" srcId="{71045F8C-00FA-488E-A7BD-E2E6753D979D}" destId="{397AC6D7-84A6-4150-958F-83C92D9ACF38}" srcOrd="12" destOrd="0" presId="urn:microsoft.com/office/officeart/2005/8/layout/target3"/>
    <dgm:cxn modelId="{596B7873-36C6-4963-AA6D-247584E5AE0F}" type="presParOf" srcId="{71045F8C-00FA-488E-A7BD-E2E6753D979D}" destId="{D7419528-33A6-416D-9E64-B3F7915C5149}" srcOrd="13" destOrd="0" presId="urn:microsoft.com/office/officeart/2005/8/layout/target3"/>
    <dgm:cxn modelId="{C9A1CA9C-1269-463B-94C9-55AD08AA1A2F}" type="presParOf" srcId="{71045F8C-00FA-488E-A7BD-E2E6753D979D}" destId="{97289DF2-90F4-4EC2-A9FC-633B00BAB610}" srcOrd="14" destOrd="0" presId="urn:microsoft.com/office/officeart/2005/8/layout/target3"/>
    <dgm:cxn modelId="{60C90CE6-D331-465F-9624-865D135919C2}" type="presParOf" srcId="{71045F8C-00FA-488E-A7BD-E2E6753D979D}" destId="{234EBA9D-95B4-4C20-A84E-6F65F1085DC6}" srcOrd="15" destOrd="0" presId="urn:microsoft.com/office/officeart/2005/8/layout/target3"/>
    <dgm:cxn modelId="{8980AED1-402A-4DC0-BBAC-B2AA569C9A05}" type="presParOf" srcId="{71045F8C-00FA-488E-A7BD-E2E6753D979D}" destId="{12255512-213F-41DF-90A6-8B4CD74A2B52}" srcOrd="16" destOrd="0" presId="urn:microsoft.com/office/officeart/2005/8/layout/target3"/>
    <dgm:cxn modelId="{DAA8FCF1-120A-490C-BF6B-4705F89377D9}" type="presParOf" srcId="{71045F8C-00FA-488E-A7BD-E2E6753D979D}" destId="{50C2F88D-8688-44C2-A854-691F34009D3B}" srcOrd="17" destOrd="0" presId="urn:microsoft.com/office/officeart/2005/8/layout/target3"/>
    <dgm:cxn modelId="{9A7E8F42-43D2-4FD8-A0FC-7E67B183B17A}" type="presParOf" srcId="{71045F8C-00FA-488E-A7BD-E2E6753D979D}" destId="{4D19AB04-24FA-40C2-B203-52AE3D15E171}" srcOrd="18" destOrd="0" presId="urn:microsoft.com/office/officeart/2005/8/layout/target3"/>
    <dgm:cxn modelId="{9F695BA0-21A6-40B1-9D9D-6C7549DDE9FE}" type="presParOf" srcId="{71045F8C-00FA-488E-A7BD-E2E6753D979D}" destId="{832BF48F-0145-4429-9E02-8FCA946CCE9E}" srcOrd="19" destOrd="0" presId="urn:microsoft.com/office/officeart/2005/8/layout/target3"/>
    <dgm:cxn modelId="{CD987B2B-70C3-44D4-A5DE-0721AC9EE5FD}" type="presParOf" srcId="{71045F8C-00FA-488E-A7BD-E2E6753D979D}" destId="{E7297F21-D4FD-4A41-AE58-814D01A6B5E7}" srcOrd="20" destOrd="0" presId="urn:microsoft.com/office/officeart/2005/8/layout/target3"/>
    <dgm:cxn modelId="{322E4E9C-87EE-44C1-A181-9B11AF6AA980}" type="presParOf" srcId="{71045F8C-00FA-488E-A7BD-E2E6753D979D}" destId="{F69A1436-182C-465B-AD7F-FE48E0C090C1}" srcOrd="21" destOrd="0" presId="urn:microsoft.com/office/officeart/2005/8/layout/target3"/>
    <dgm:cxn modelId="{FBA641BA-B1B2-42ED-9D83-541A0658CC20}" type="presParOf" srcId="{71045F8C-00FA-488E-A7BD-E2E6753D979D}" destId="{AA41A67C-3D3F-4AE9-9E0F-5D7F7BB2E741}" srcOrd="22" destOrd="0" presId="urn:microsoft.com/office/officeart/2005/8/layout/target3"/>
    <dgm:cxn modelId="{BC197055-FEF0-4EC8-B65F-E10B20B727A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Mgr. Jana Sýkorová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VY_32_INOVACE_05_Amerika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</a:t>
          </a:r>
          <a:r>
            <a:rPr lang="cs-CZ" sz="1400" kern="1200" dirty="0" smtClean="0"/>
            <a:t>Zeměpis 7.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dirty="0" smtClean="0"/>
            <a:t>Amerika - řeky – doplň text 1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AD5AD5-888F-48ED-ADE6-439DC0189A02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4D0B0C-B52E-4F79-BDC2-8E917F4CD0E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74194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Procvičení</a:t>
            </a:r>
            <a:r>
              <a:rPr lang="cs-CZ" baseline="0" dirty="0" smtClean="0"/>
              <a:t> názvů řek JA a SA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4D0B0C-B52E-4F79-BDC2-8E917F4CD0E4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09687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60A840-E915-4032-B749-EF5BD553142A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761A7D-C718-44DB-8601-DA2BF206E5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60A840-E915-4032-B749-EF5BD553142A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761A7D-C718-44DB-8601-DA2BF206E5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60A840-E915-4032-B749-EF5BD553142A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761A7D-C718-44DB-8601-DA2BF206E5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60A840-E915-4032-B749-EF5BD553142A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761A7D-C718-44DB-8601-DA2BF206E5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60A840-E915-4032-B749-EF5BD553142A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761A7D-C718-44DB-8601-DA2BF206E5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60A840-E915-4032-B749-EF5BD553142A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761A7D-C718-44DB-8601-DA2BF206E5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60A840-E915-4032-B749-EF5BD553142A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761A7D-C718-44DB-8601-DA2BF206E5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60A840-E915-4032-B749-EF5BD553142A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761A7D-C718-44DB-8601-DA2BF206E5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60A840-E915-4032-B749-EF5BD553142A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761A7D-C718-44DB-8601-DA2BF206E5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60A840-E915-4032-B749-EF5BD553142A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761A7D-C718-44DB-8601-DA2BF206E5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60A840-E915-4032-B749-EF5BD553142A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761A7D-C718-44DB-8601-DA2BF206E5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60A840-E915-4032-B749-EF5BD553142A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761A7D-C718-44DB-8601-DA2BF206E5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60A840-E915-4032-B749-EF5BD553142A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761A7D-C718-44DB-8601-DA2BF206E5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60A840-E915-4032-B749-EF5BD553142A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761A7D-C718-44DB-8601-DA2BF206E5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60A840-E915-4032-B749-EF5BD553142A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761A7D-C718-44DB-8601-DA2BF206E5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60A840-E915-4032-B749-EF5BD553142A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761A7D-C718-44DB-8601-DA2BF206E5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60A840-E915-4032-B749-EF5BD553142A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761A7D-C718-44DB-8601-DA2BF206E5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60A840-E915-4032-B749-EF5BD553142A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761A7D-C718-44DB-8601-DA2BF206E5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60A840-E915-4032-B749-EF5BD553142A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761A7D-C718-44DB-8601-DA2BF206E5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60A840-E915-4032-B749-EF5BD553142A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761A7D-C718-44DB-8601-DA2BF206E5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60A840-E915-4032-B749-EF5BD553142A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761A7D-C718-44DB-8601-DA2BF206E5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60A840-E915-4032-B749-EF5BD553142A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761A7D-C718-44DB-8601-DA2BF206E5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D60A840-E915-4032-B749-EF5BD553142A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8761A7D-C718-44DB-8601-DA2BF206E50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60A840-E915-4032-B749-EF5BD553142A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761A7D-C718-44DB-8601-DA2BF206E50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2027343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80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Anotace</a:t>
            </a:r>
            <a:endParaRPr lang="cs-CZ" dirty="0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46212374"/>
              </p:ext>
            </p:extLst>
          </p:nvPr>
        </p:nvGraphicFramePr>
        <p:xfrm>
          <a:off x="457200" y="1600200"/>
          <a:ext cx="8229600" cy="212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</a:t>
                      </a:r>
                      <a:r>
                        <a:rPr lang="cs-CZ" smtClean="0"/>
                        <a:t>tabuli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Skupinová , samostatná práce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Mapa, učebnice, sešit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847081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Řeky Ameriky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7511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i="1" u="sng" dirty="0" smtClean="0"/>
              <a:t>Do textu doplň název řeky</a:t>
            </a:r>
            <a:br>
              <a:rPr lang="cs-CZ" sz="2800" b="1" i="1" u="sng" dirty="0" smtClean="0"/>
            </a:br>
            <a:endParaRPr lang="cs-CZ" sz="2800" b="1" i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Na  Aljašce teče směrem na SZ řeka ….. . </a:t>
            </a:r>
          </a:p>
          <a:p>
            <a:r>
              <a:rPr lang="cs-CZ" sz="2400" dirty="0" smtClean="0"/>
              <a:t>Na severu SA se do Severního ledového oceánu řeka ………………. .</a:t>
            </a:r>
          </a:p>
          <a:p>
            <a:r>
              <a:rPr lang="cs-CZ" sz="2400" dirty="0" smtClean="0"/>
              <a:t>Vodu z Velkých jezer odvádí  ……………., které se vlévá do …………. oceánu.</a:t>
            </a:r>
          </a:p>
          <a:p>
            <a:r>
              <a:rPr lang="cs-CZ" sz="2400" dirty="0" smtClean="0"/>
              <a:t>Ze severu na jih teče největší řeka SA ……….. . Ústí do  ………… zálivu v …………. </a:t>
            </a:r>
            <a:r>
              <a:rPr lang="cs-CZ" sz="2400" dirty="0"/>
              <a:t>o</a:t>
            </a:r>
            <a:r>
              <a:rPr lang="cs-CZ" sz="2400" dirty="0" smtClean="0"/>
              <a:t>ceánu.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20282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i="1" u="sng" dirty="0" smtClean="0"/>
              <a:t>Do textu doplň název řeky</a:t>
            </a:r>
            <a:br>
              <a:rPr lang="cs-CZ" sz="2800" b="1" i="1" u="sng" dirty="0" smtClean="0"/>
            </a:br>
            <a:r>
              <a:rPr lang="cs-CZ" sz="2800" b="1" i="1" u="sng" dirty="0" smtClean="0"/>
              <a:t>řešení</a:t>
            </a:r>
            <a:endParaRPr lang="cs-CZ" sz="2800" b="1" i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  Aljašce teče směrem na SZ řeka </a:t>
            </a:r>
            <a:r>
              <a:rPr lang="cs-CZ" dirty="0" smtClean="0">
                <a:solidFill>
                  <a:srgbClr val="00B0F0"/>
                </a:solidFill>
              </a:rPr>
              <a:t>Yukon.</a:t>
            </a:r>
            <a:endParaRPr lang="cs-CZ" dirty="0" smtClean="0"/>
          </a:p>
          <a:p>
            <a:r>
              <a:rPr lang="cs-CZ" dirty="0" smtClean="0"/>
              <a:t>Na severu SA se do Severního ledového oceánu řeka </a:t>
            </a:r>
            <a:r>
              <a:rPr lang="cs-CZ" dirty="0" smtClean="0">
                <a:solidFill>
                  <a:srgbClr val="00B0F0"/>
                </a:solidFill>
              </a:rPr>
              <a:t>Mackenzie.</a:t>
            </a:r>
            <a:endParaRPr lang="cs-CZ" dirty="0" smtClean="0"/>
          </a:p>
          <a:p>
            <a:r>
              <a:rPr lang="cs-CZ" dirty="0" smtClean="0"/>
              <a:t>Vodu z Velkých jezer odvádí  </a:t>
            </a:r>
            <a:r>
              <a:rPr lang="cs-CZ" dirty="0">
                <a:solidFill>
                  <a:srgbClr val="00B0F0"/>
                </a:solidFill>
              </a:rPr>
              <a:t>Ř</a:t>
            </a:r>
            <a:r>
              <a:rPr lang="cs-CZ" dirty="0" smtClean="0">
                <a:solidFill>
                  <a:srgbClr val="00B0F0"/>
                </a:solidFill>
              </a:rPr>
              <a:t>eka svatého Vavřince</a:t>
            </a:r>
            <a:r>
              <a:rPr lang="cs-CZ" dirty="0" smtClean="0"/>
              <a:t>, které se vlévá do </a:t>
            </a:r>
            <a:r>
              <a:rPr lang="cs-CZ" dirty="0" smtClean="0">
                <a:solidFill>
                  <a:srgbClr val="00B0F0"/>
                </a:solidFill>
              </a:rPr>
              <a:t>Atlantického </a:t>
            </a:r>
            <a:r>
              <a:rPr lang="cs-CZ" dirty="0" smtClean="0"/>
              <a:t> oceánu.</a:t>
            </a:r>
          </a:p>
          <a:p>
            <a:r>
              <a:rPr lang="cs-CZ" dirty="0" smtClean="0"/>
              <a:t>Ze severu na jih teče největší řeka SA </a:t>
            </a:r>
            <a:r>
              <a:rPr lang="cs-CZ" dirty="0" smtClean="0">
                <a:solidFill>
                  <a:srgbClr val="00B0F0"/>
                </a:solidFill>
              </a:rPr>
              <a:t> Mississippi</a:t>
            </a:r>
            <a:r>
              <a:rPr lang="cs-CZ" dirty="0" smtClean="0"/>
              <a:t>. Ústí do </a:t>
            </a:r>
            <a:r>
              <a:rPr lang="cs-CZ" dirty="0" smtClean="0">
                <a:solidFill>
                  <a:srgbClr val="00B0F0"/>
                </a:solidFill>
              </a:rPr>
              <a:t>Mexického</a:t>
            </a:r>
            <a:r>
              <a:rPr lang="cs-CZ" dirty="0" smtClean="0"/>
              <a:t> zálivu v </a:t>
            </a:r>
            <a:r>
              <a:rPr lang="cs-CZ" dirty="0" smtClean="0">
                <a:solidFill>
                  <a:srgbClr val="00B0F0"/>
                </a:solidFill>
              </a:rPr>
              <a:t>Atlantickém</a:t>
            </a:r>
            <a:r>
              <a:rPr lang="cs-CZ" dirty="0" smtClean="0"/>
              <a:t> </a:t>
            </a:r>
            <a:r>
              <a:rPr lang="cs-CZ" dirty="0"/>
              <a:t>o</a:t>
            </a:r>
            <a:r>
              <a:rPr lang="cs-CZ" dirty="0" smtClean="0"/>
              <a:t>ceánu.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0160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i="1" u="sng" dirty="0" smtClean="0"/>
              <a:t>Do textu doplň název řeky</a:t>
            </a:r>
            <a:br>
              <a:rPr lang="cs-CZ" b="1" i="1" u="sng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sz="2400" dirty="0" smtClean="0"/>
              <a:t>Do Kalifornského zálivu ústí řeka ……….. .</a:t>
            </a:r>
          </a:p>
          <a:p>
            <a:endParaRPr lang="cs-CZ" sz="2400" dirty="0" smtClean="0"/>
          </a:p>
          <a:p>
            <a:r>
              <a:rPr lang="cs-CZ" sz="2400" dirty="0" smtClean="0"/>
              <a:t>Vodu z Skalnatých hor odvádí na západ napříč Kordillerami řeka …….. . </a:t>
            </a:r>
          </a:p>
          <a:p>
            <a:endParaRPr lang="cs-CZ" sz="2400" dirty="0" smtClean="0"/>
          </a:p>
          <a:p>
            <a:r>
              <a:rPr lang="cs-CZ" sz="2400" dirty="0" smtClean="0"/>
              <a:t>Na hranici Mexika a USA teče do Mexického zálivu řeka ………. 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9890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b="1" i="1" u="sng" dirty="0" smtClean="0"/>
              <a:t>Do textu doplň název řeky</a:t>
            </a:r>
            <a:br>
              <a:rPr lang="cs-CZ" sz="2800" b="1" i="1" u="sng" dirty="0" smtClean="0"/>
            </a:br>
            <a:r>
              <a:rPr lang="cs-CZ" sz="2800" b="1" i="1" u="sng" dirty="0" smtClean="0"/>
              <a:t>řešení</a:t>
            </a:r>
            <a:br>
              <a:rPr lang="cs-CZ" sz="2800" b="1" i="1" u="sng" dirty="0" smtClean="0"/>
            </a:b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sz="2400" dirty="0" smtClean="0"/>
              <a:t>Do Kalifornského zálivu ústí řeka </a:t>
            </a:r>
            <a:r>
              <a:rPr lang="cs-CZ" sz="2400" dirty="0" smtClean="0">
                <a:solidFill>
                  <a:srgbClr val="00B0F0"/>
                </a:solidFill>
              </a:rPr>
              <a:t>Colorado</a:t>
            </a:r>
            <a:r>
              <a:rPr lang="cs-CZ" sz="2400" dirty="0" smtClean="0"/>
              <a:t>.</a:t>
            </a:r>
          </a:p>
          <a:p>
            <a:endParaRPr lang="cs-CZ" sz="2400" dirty="0" smtClean="0"/>
          </a:p>
          <a:p>
            <a:r>
              <a:rPr lang="cs-CZ" sz="2400" dirty="0" smtClean="0"/>
              <a:t>Vodu z Skalnatých hor odvádí na západ napříč Kordillerami řeka </a:t>
            </a:r>
            <a:r>
              <a:rPr lang="cs-CZ" sz="2400" dirty="0" err="1" smtClean="0">
                <a:solidFill>
                  <a:srgbClr val="00B0F0"/>
                </a:solidFill>
              </a:rPr>
              <a:t>Snake</a:t>
            </a:r>
            <a:r>
              <a:rPr lang="cs-CZ" sz="2400" dirty="0" smtClean="0"/>
              <a:t>. </a:t>
            </a:r>
          </a:p>
          <a:p>
            <a:endParaRPr lang="cs-CZ" sz="2400" dirty="0" smtClean="0"/>
          </a:p>
          <a:p>
            <a:r>
              <a:rPr lang="cs-CZ" sz="2400" dirty="0" smtClean="0"/>
              <a:t>Na hranici Mexika a USA teče do Mexického zálivu řeka  </a:t>
            </a:r>
            <a:r>
              <a:rPr lang="cs-CZ" sz="2400" dirty="0" smtClean="0">
                <a:solidFill>
                  <a:srgbClr val="00B0F0"/>
                </a:solidFill>
              </a:rPr>
              <a:t>Rio Grande</a:t>
            </a:r>
            <a:r>
              <a:rPr lang="cs-CZ" sz="2400" dirty="0" smtClean="0"/>
              <a:t>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7688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23</TotalTime>
  <Words>274</Words>
  <Application>Microsoft Office PowerPoint</Application>
  <PresentationFormat>Předvádění na obrazovce (4:3)</PresentationFormat>
  <Paragraphs>42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Aerodynamika</vt:lpstr>
      <vt:lpstr>Motiv sady Office</vt:lpstr>
      <vt:lpstr>Prezentace aplikace PowerPoint</vt:lpstr>
      <vt:lpstr>Prezentace aplikace PowerPoint</vt:lpstr>
      <vt:lpstr>Řeky Ameriky</vt:lpstr>
      <vt:lpstr>Do textu doplň název řeky </vt:lpstr>
      <vt:lpstr>Do textu doplň název řeky řešení</vt:lpstr>
      <vt:lpstr>Do textu doplň název řeky </vt:lpstr>
      <vt:lpstr>Do textu doplň název řeky řešení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Sýkorová Jana</dc:creator>
  <cp:lastModifiedBy>Sýkorová Jana</cp:lastModifiedBy>
  <cp:revision>9</cp:revision>
  <dcterms:created xsi:type="dcterms:W3CDTF">2012-05-13T12:10:57Z</dcterms:created>
  <dcterms:modified xsi:type="dcterms:W3CDTF">2012-05-17T17:19:55Z</dcterms:modified>
</cp:coreProperties>
</file>