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5" r:id="rId3"/>
    <p:sldId id="266" r:id="rId4"/>
    <p:sldId id="256" r:id="rId5"/>
    <p:sldId id="257" r:id="rId6"/>
    <p:sldId id="258" r:id="rId7"/>
    <p:sldId id="264" r:id="rId8"/>
    <p:sldId id="260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VY_32_INOVACE_06_Amerika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Amerika – řeky – doplň text 2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</a:t>
          </a:r>
          <a:r>
            <a:rPr lang="cs-CZ" dirty="0" smtClean="0"/>
            <a:t>Zeměpis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B15C47-0E4F-428B-A49F-86693FEA4C16}" type="presOf" srcId="{C73C7642-F245-4585-8F88-243F9FAEF6CA}" destId="{AA41A67C-3D3F-4AE9-9E0F-5D7F7BB2E741}" srcOrd="1" destOrd="0" presId="urn:microsoft.com/office/officeart/2005/8/layout/target3"/>
    <dgm:cxn modelId="{194D9202-9A04-4363-BF05-005B5352E8D6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DBA7CE9-FF38-4774-A810-493706C38411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273DCFE-698F-4814-AEDC-DE778F854E70}" type="presOf" srcId="{39F8B381-5807-488E-AC22-73DD4140ED4A}" destId="{71045F8C-00FA-488E-A7BD-E2E6753D979D}" srcOrd="0" destOrd="0" presId="urn:microsoft.com/office/officeart/2005/8/layout/target3"/>
    <dgm:cxn modelId="{874C90C8-3C41-4BD5-827B-5B6472E01291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AC27684-0A1C-4408-B8CE-2C9D94F996CC}" type="presOf" srcId="{019433A1-1324-4DE1-9E6F-32B851095F74}" destId="{A3817367-F2BC-482F-8832-FA00B51DCCF3}" srcOrd="0" destOrd="0" presId="urn:microsoft.com/office/officeart/2005/8/layout/target3"/>
    <dgm:cxn modelId="{F9771BCE-34C4-4C8F-979E-983EAB44E4F0}" type="presOf" srcId="{C73C7642-F245-4585-8F88-243F9FAEF6CA}" destId="{97289DF2-90F4-4EC2-A9FC-633B00BAB610}" srcOrd="0" destOrd="0" presId="urn:microsoft.com/office/officeart/2005/8/layout/target3"/>
    <dgm:cxn modelId="{DFFEFC9C-CDA6-42C1-A8A9-046F0EC648AB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4747A8D9-A423-498F-AB06-99CE028862CD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8ED905D-7334-4F2F-859A-534EBBBFF05B}" type="presOf" srcId="{DAEA276B-ECF9-46F6-A7D3-4693B2D32BC4}" destId="{F69A1436-182C-465B-AD7F-FE48E0C090C1}" srcOrd="1" destOrd="0" presId="urn:microsoft.com/office/officeart/2005/8/layout/target3"/>
    <dgm:cxn modelId="{2E788E0E-2E86-45CF-AD62-72B68C46DE9F}" type="presOf" srcId="{445C7998-7549-48B0-BD68-D4F0167F02E5}" destId="{BC35EE03-4121-4EF9-923D-7CB6D30D358D}" srcOrd="0" destOrd="0" presId="urn:microsoft.com/office/officeart/2005/8/layout/target3"/>
    <dgm:cxn modelId="{123B4B5B-DFFF-4876-8D95-22211FE1E8F5}" type="presOf" srcId="{FBBFC3EA-9D9D-4F3A-BEA6-9C2C0E46BF20}" destId="{643EA938-EDE0-4533-ACCC-D2BD6F3A527C}" srcOrd="0" destOrd="0" presId="urn:microsoft.com/office/officeart/2005/8/layout/target3"/>
    <dgm:cxn modelId="{8C8ED02C-D728-4DBA-BCBB-5690A090F65F}" type="presOf" srcId="{019433A1-1324-4DE1-9E6F-32B851095F74}" destId="{E7297F21-D4FD-4A41-AE58-814D01A6B5E7}" srcOrd="1" destOrd="0" presId="urn:microsoft.com/office/officeart/2005/8/layout/target3"/>
    <dgm:cxn modelId="{E4A5F538-66A0-4859-8188-EF3BF375D906}" type="presParOf" srcId="{71045F8C-00FA-488E-A7BD-E2E6753D979D}" destId="{3577EC6B-C980-4F34-8C69-4365E7B8FC8C}" srcOrd="0" destOrd="0" presId="urn:microsoft.com/office/officeart/2005/8/layout/target3"/>
    <dgm:cxn modelId="{3B1DEC6F-8051-4928-B6C1-436886522CEB}" type="presParOf" srcId="{71045F8C-00FA-488E-A7BD-E2E6753D979D}" destId="{6940EB87-DC1D-4BC3-9408-9AC2E1FFC039}" srcOrd="1" destOrd="0" presId="urn:microsoft.com/office/officeart/2005/8/layout/target3"/>
    <dgm:cxn modelId="{E9496992-E77F-4717-9D91-CD2C6EAE37E6}" type="presParOf" srcId="{71045F8C-00FA-488E-A7BD-E2E6753D979D}" destId="{BC35EE03-4121-4EF9-923D-7CB6D30D358D}" srcOrd="2" destOrd="0" presId="urn:microsoft.com/office/officeart/2005/8/layout/target3"/>
    <dgm:cxn modelId="{D587E9DB-D925-4F05-87AF-D8D44ADEFD4F}" type="presParOf" srcId="{71045F8C-00FA-488E-A7BD-E2E6753D979D}" destId="{C95EEA27-3CBF-4645-A92D-9D8AF5C1CBFC}" srcOrd="3" destOrd="0" presId="urn:microsoft.com/office/officeart/2005/8/layout/target3"/>
    <dgm:cxn modelId="{96B87DA8-E08E-4B32-84A6-F3AF427C1C82}" type="presParOf" srcId="{71045F8C-00FA-488E-A7BD-E2E6753D979D}" destId="{851BB866-B6AE-4566-893F-4C635BA974FC}" srcOrd="4" destOrd="0" presId="urn:microsoft.com/office/officeart/2005/8/layout/target3"/>
    <dgm:cxn modelId="{29FDBEDA-A6DD-4A8C-A38D-2240001DD36C}" type="presParOf" srcId="{71045F8C-00FA-488E-A7BD-E2E6753D979D}" destId="{643EA938-EDE0-4533-ACCC-D2BD6F3A527C}" srcOrd="5" destOrd="0" presId="urn:microsoft.com/office/officeart/2005/8/layout/target3"/>
    <dgm:cxn modelId="{D2722C51-882A-4681-BD60-31276E80FEA5}" type="presParOf" srcId="{71045F8C-00FA-488E-A7BD-E2E6753D979D}" destId="{92F31B18-D66D-4CC7-89B9-378928DE877D}" srcOrd="6" destOrd="0" presId="urn:microsoft.com/office/officeart/2005/8/layout/target3"/>
    <dgm:cxn modelId="{EB16A308-AF2B-4D8B-8469-3808F6F592AA}" type="presParOf" srcId="{71045F8C-00FA-488E-A7BD-E2E6753D979D}" destId="{902074E1-B931-4618-97F1-FADBE82E9C3C}" srcOrd="7" destOrd="0" presId="urn:microsoft.com/office/officeart/2005/8/layout/target3"/>
    <dgm:cxn modelId="{BB9854C4-7224-42A1-92AE-5B5BC501E398}" type="presParOf" srcId="{71045F8C-00FA-488E-A7BD-E2E6753D979D}" destId="{A3817367-F2BC-482F-8832-FA00B51DCCF3}" srcOrd="8" destOrd="0" presId="urn:microsoft.com/office/officeart/2005/8/layout/target3"/>
    <dgm:cxn modelId="{E18A0C36-D68F-4DE1-874B-CAB35321DC0B}" type="presParOf" srcId="{71045F8C-00FA-488E-A7BD-E2E6753D979D}" destId="{626ABFF6-56C8-4386-B662-68EC364EED9D}" srcOrd="9" destOrd="0" presId="urn:microsoft.com/office/officeart/2005/8/layout/target3"/>
    <dgm:cxn modelId="{85F7D04F-94A9-4A15-B11C-A36B34C4EBAB}" type="presParOf" srcId="{71045F8C-00FA-488E-A7BD-E2E6753D979D}" destId="{6DB11F1C-D028-4800-9625-6611CA9DE6D4}" srcOrd="10" destOrd="0" presId="urn:microsoft.com/office/officeart/2005/8/layout/target3"/>
    <dgm:cxn modelId="{CE79EEDB-3426-42D8-9BEF-CD83BBDB7F13}" type="presParOf" srcId="{71045F8C-00FA-488E-A7BD-E2E6753D979D}" destId="{CDED6FE3-AD8F-4ACC-B6B8-710EDDD97598}" srcOrd="11" destOrd="0" presId="urn:microsoft.com/office/officeart/2005/8/layout/target3"/>
    <dgm:cxn modelId="{B6940382-67FA-4507-9FCB-28317F66E53F}" type="presParOf" srcId="{71045F8C-00FA-488E-A7BD-E2E6753D979D}" destId="{397AC6D7-84A6-4150-958F-83C92D9ACF38}" srcOrd="12" destOrd="0" presId="urn:microsoft.com/office/officeart/2005/8/layout/target3"/>
    <dgm:cxn modelId="{9D5D62E7-4D87-47E9-A057-E8AEC7D9878A}" type="presParOf" srcId="{71045F8C-00FA-488E-A7BD-E2E6753D979D}" destId="{D7419528-33A6-416D-9E64-B3F7915C5149}" srcOrd="13" destOrd="0" presId="urn:microsoft.com/office/officeart/2005/8/layout/target3"/>
    <dgm:cxn modelId="{E6E7DCD3-2A2E-45B3-9B52-772B4571C3B3}" type="presParOf" srcId="{71045F8C-00FA-488E-A7BD-E2E6753D979D}" destId="{97289DF2-90F4-4EC2-A9FC-633B00BAB610}" srcOrd="14" destOrd="0" presId="urn:microsoft.com/office/officeart/2005/8/layout/target3"/>
    <dgm:cxn modelId="{217DCA30-D1B0-402F-A062-0549CCC60EB6}" type="presParOf" srcId="{71045F8C-00FA-488E-A7BD-E2E6753D979D}" destId="{234EBA9D-95B4-4C20-A84E-6F65F1085DC6}" srcOrd="15" destOrd="0" presId="urn:microsoft.com/office/officeart/2005/8/layout/target3"/>
    <dgm:cxn modelId="{33D458BD-37AA-4F07-A247-31C7DFBA34E1}" type="presParOf" srcId="{71045F8C-00FA-488E-A7BD-E2E6753D979D}" destId="{12255512-213F-41DF-90A6-8B4CD74A2B52}" srcOrd="16" destOrd="0" presId="urn:microsoft.com/office/officeart/2005/8/layout/target3"/>
    <dgm:cxn modelId="{8C79CFE5-507D-441C-99A5-395024CBB70E}" type="presParOf" srcId="{71045F8C-00FA-488E-A7BD-E2E6753D979D}" destId="{50C2F88D-8688-44C2-A854-691F34009D3B}" srcOrd="17" destOrd="0" presId="urn:microsoft.com/office/officeart/2005/8/layout/target3"/>
    <dgm:cxn modelId="{3B5CDFA9-8A08-41B0-8236-183B9DB3242F}" type="presParOf" srcId="{71045F8C-00FA-488E-A7BD-E2E6753D979D}" destId="{4D19AB04-24FA-40C2-B203-52AE3D15E171}" srcOrd="18" destOrd="0" presId="urn:microsoft.com/office/officeart/2005/8/layout/target3"/>
    <dgm:cxn modelId="{4312A2E0-7905-4E31-97E1-DC3F85D9849B}" type="presParOf" srcId="{71045F8C-00FA-488E-A7BD-E2E6753D979D}" destId="{832BF48F-0145-4429-9E02-8FCA946CCE9E}" srcOrd="19" destOrd="0" presId="urn:microsoft.com/office/officeart/2005/8/layout/target3"/>
    <dgm:cxn modelId="{4071B3D7-E06A-4DFB-AE6C-9124DDC699E2}" type="presParOf" srcId="{71045F8C-00FA-488E-A7BD-E2E6753D979D}" destId="{E7297F21-D4FD-4A41-AE58-814D01A6B5E7}" srcOrd="20" destOrd="0" presId="urn:microsoft.com/office/officeart/2005/8/layout/target3"/>
    <dgm:cxn modelId="{994EBEC0-B0DE-4338-9789-54767FE95106}" type="presParOf" srcId="{71045F8C-00FA-488E-A7BD-E2E6753D979D}" destId="{F69A1436-182C-465B-AD7F-FE48E0C090C1}" srcOrd="21" destOrd="0" presId="urn:microsoft.com/office/officeart/2005/8/layout/target3"/>
    <dgm:cxn modelId="{581724C4-C5B3-417B-ACD9-85DC922B9CA6}" type="presParOf" srcId="{71045F8C-00FA-488E-A7BD-E2E6753D979D}" destId="{AA41A67C-3D3F-4AE9-9E0F-5D7F7BB2E741}" srcOrd="22" destOrd="0" presId="urn:microsoft.com/office/officeart/2005/8/layout/target3"/>
    <dgm:cxn modelId="{641EEFC5-4AA0-4C0C-85B7-B28C7255E32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VY_32_INOVACE_06_Amerika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</a:t>
          </a:r>
          <a:r>
            <a:rPr lang="cs-CZ" sz="1400" kern="1200" dirty="0" smtClean="0"/>
            <a:t>Zeměpis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Amerika – řeky – doplň text 2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C0FE8C-1D70-40EE-B04F-0E9162C0B441}" type="datetimeFigureOut">
              <a:rPr lang="cs-CZ" smtClean="0"/>
              <a:pPr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543BE-9F3E-40F6-8749-1558931DC6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128056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9770547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</a:t>
                      </a:r>
                      <a:r>
                        <a:rPr lang="cs-CZ" smtClean="0"/>
                        <a:t>tabuli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7081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Řeky </a:t>
            </a:r>
            <a:r>
              <a:rPr lang="cs-CZ" dirty="0" err="1" smtClean="0"/>
              <a:t>ameriky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51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Řeky Ameriky</a:t>
            </a:r>
            <a:br>
              <a:rPr lang="cs-CZ" dirty="0" smtClean="0"/>
            </a:br>
            <a:r>
              <a:rPr lang="cs-CZ" sz="2800" dirty="0" smtClean="0">
                <a:solidFill>
                  <a:srgbClr val="0070C0"/>
                </a:solidFill>
              </a:rPr>
              <a:t>doplň chybějící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Řeka Missouri se vlétá do ……… u města …… . </a:t>
            </a:r>
          </a:p>
          <a:p>
            <a:r>
              <a:rPr lang="cs-CZ" dirty="0" smtClean="0"/>
              <a:t>Je to její (L/P) ……… přítok. </a:t>
            </a:r>
          </a:p>
          <a:p>
            <a:r>
              <a:rPr lang="cs-CZ" dirty="0" smtClean="0"/>
              <a:t>….. pramení v </a:t>
            </a:r>
            <a:r>
              <a:rPr lang="cs-CZ" dirty="0" err="1" smtClean="0"/>
              <a:t>Appalačských</a:t>
            </a:r>
            <a:r>
              <a:rPr lang="cs-CZ" dirty="0" smtClean="0"/>
              <a:t> horách. Odtud teče směrem na ……., slévá se z… (L/P) do řeky …… .</a:t>
            </a:r>
          </a:p>
          <a:p>
            <a:r>
              <a:rPr lang="cs-CZ" dirty="0" smtClean="0"/>
              <a:t>Z Velkého Otročího jezera vytéká </a:t>
            </a:r>
            <a:r>
              <a:rPr lang="cs-CZ" smtClean="0"/>
              <a:t>řeka ……… . </a:t>
            </a:r>
            <a:r>
              <a:rPr lang="cs-CZ" dirty="0" smtClean="0"/>
              <a:t>Deltovitě ústí do ………. moře, které je součástí ……… oceánu.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7019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Řeky Ameriky</a:t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doplň chybějící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řeky </a:t>
            </a:r>
            <a:r>
              <a:rPr lang="cs-CZ" dirty="0" err="1" smtClean="0"/>
              <a:t>Paraná</a:t>
            </a:r>
            <a:r>
              <a:rPr lang="cs-CZ" dirty="0" smtClean="0"/>
              <a:t> se vlévá z….. (L/P) řeka Paraguay. </a:t>
            </a:r>
            <a:r>
              <a:rPr lang="cs-CZ" dirty="0" err="1" smtClean="0"/>
              <a:t>Paraná</a:t>
            </a:r>
            <a:r>
              <a:rPr lang="cs-CZ" dirty="0" smtClean="0"/>
              <a:t> ústí do ……… v ……. </a:t>
            </a:r>
            <a:r>
              <a:rPr lang="cs-CZ" dirty="0"/>
              <a:t>o</a:t>
            </a:r>
            <a:r>
              <a:rPr lang="cs-CZ" dirty="0" smtClean="0"/>
              <a:t>ceánu.</a:t>
            </a:r>
          </a:p>
          <a:p>
            <a:r>
              <a:rPr lang="cs-CZ" dirty="0" smtClean="0"/>
              <a:t>Ve Střední Americe ve státě ……. vybudovali průplav.</a:t>
            </a:r>
          </a:p>
          <a:p>
            <a:r>
              <a:rPr lang="cs-CZ" dirty="0" smtClean="0"/>
              <a:t>Řeky tekoucí na východ jsou ………. a …….. . </a:t>
            </a:r>
          </a:p>
          <a:p>
            <a:r>
              <a:rPr lang="cs-CZ" dirty="0" smtClean="0"/>
              <a:t>Řeky tekoucí z Kordiller směrem na západ jsou ……… a …….. . Je na nich postaveno mnoho přehrad s …….. elektrárnami.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169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941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Řeky Ameriky</a:t>
            </a:r>
            <a:br>
              <a:rPr lang="cs-CZ" dirty="0" smtClean="0"/>
            </a:br>
            <a:r>
              <a:rPr lang="cs-CZ" sz="2800" dirty="0" smtClean="0">
                <a:solidFill>
                  <a:srgbClr val="0070C0"/>
                </a:solidFill>
              </a:rPr>
              <a:t>doplň chybějící text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Řeka Missouri se vlétá do  </a:t>
            </a:r>
            <a:r>
              <a:rPr lang="cs-CZ" dirty="0" smtClean="0">
                <a:solidFill>
                  <a:schemeClr val="accent6"/>
                </a:solidFill>
              </a:rPr>
              <a:t>Mississippi </a:t>
            </a:r>
            <a:r>
              <a:rPr lang="cs-CZ" dirty="0" smtClean="0"/>
              <a:t>u města </a:t>
            </a:r>
            <a:r>
              <a:rPr lang="cs-CZ" dirty="0" smtClean="0">
                <a:solidFill>
                  <a:schemeClr val="accent6"/>
                </a:solidFill>
              </a:rPr>
              <a:t>St. Louis</a:t>
            </a:r>
            <a:r>
              <a:rPr lang="cs-CZ" dirty="0" smtClean="0"/>
              <a:t>. </a:t>
            </a:r>
          </a:p>
          <a:p>
            <a:r>
              <a:rPr lang="cs-CZ" dirty="0" smtClean="0"/>
              <a:t>Je to její </a:t>
            </a:r>
            <a:r>
              <a:rPr lang="cs-CZ" dirty="0" smtClean="0">
                <a:solidFill>
                  <a:schemeClr val="accent6"/>
                </a:solidFill>
              </a:rPr>
              <a:t>pravý</a:t>
            </a:r>
            <a:r>
              <a:rPr lang="cs-CZ" dirty="0" smtClean="0"/>
              <a:t> přítok.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chemeClr val="accent6"/>
                </a:solidFill>
              </a:rPr>
              <a:t>Ohio </a:t>
            </a:r>
            <a:r>
              <a:rPr lang="cs-CZ" dirty="0" smtClean="0"/>
              <a:t>pramení v </a:t>
            </a:r>
            <a:r>
              <a:rPr lang="cs-CZ" dirty="0" err="1" smtClean="0"/>
              <a:t>Appalačských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smtClean="0"/>
              <a:t>horách. Odtud teče                                                                    směrem na </a:t>
            </a:r>
            <a:r>
              <a:rPr lang="cs-CZ" dirty="0" smtClean="0">
                <a:solidFill>
                  <a:schemeClr val="accent6"/>
                </a:solidFill>
              </a:rPr>
              <a:t>západ</a:t>
            </a:r>
            <a:r>
              <a:rPr lang="cs-CZ" dirty="0" smtClean="0"/>
              <a:t>, slévá se </a:t>
            </a:r>
            <a:r>
              <a:rPr lang="cs-CZ" dirty="0" smtClean="0">
                <a:solidFill>
                  <a:schemeClr val="accent6"/>
                </a:solidFill>
              </a:rPr>
              <a:t>zleva</a:t>
            </a:r>
            <a:r>
              <a:rPr lang="cs-CZ" dirty="0" smtClean="0"/>
              <a:t> do řeky </a:t>
            </a:r>
            <a:r>
              <a:rPr lang="cs-CZ" dirty="0" smtClean="0">
                <a:solidFill>
                  <a:schemeClr val="accent6"/>
                </a:solidFill>
              </a:rPr>
              <a:t>Mississippi</a:t>
            </a:r>
            <a:r>
              <a:rPr lang="cs-CZ" dirty="0" smtClean="0"/>
              <a:t>.</a:t>
            </a:r>
          </a:p>
          <a:p>
            <a:r>
              <a:rPr lang="cs-CZ" dirty="0" smtClean="0"/>
              <a:t>Z Velkého Otročího jezera vytéká řeka </a:t>
            </a:r>
            <a:r>
              <a:rPr lang="cs-CZ" dirty="0" smtClean="0">
                <a:solidFill>
                  <a:schemeClr val="accent6"/>
                </a:solidFill>
              </a:rPr>
              <a:t>Mackenzie</a:t>
            </a:r>
            <a:r>
              <a:rPr lang="cs-CZ" dirty="0" smtClean="0"/>
              <a:t>. Deltovitě ústí do </a:t>
            </a:r>
            <a:r>
              <a:rPr lang="cs-CZ" dirty="0" smtClean="0">
                <a:solidFill>
                  <a:schemeClr val="accent6"/>
                </a:solidFill>
              </a:rPr>
              <a:t>Beaufortova</a:t>
            </a:r>
            <a:r>
              <a:rPr lang="cs-CZ" dirty="0" smtClean="0"/>
              <a:t> moře, které je součástí </a:t>
            </a:r>
            <a:r>
              <a:rPr lang="cs-CZ" dirty="0" smtClean="0">
                <a:solidFill>
                  <a:schemeClr val="accent6"/>
                </a:solidFill>
              </a:rPr>
              <a:t>Severního ledového </a:t>
            </a:r>
            <a:r>
              <a:rPr lang="cs-CZ" dirty="0" smtClean="0"/>
              <a:t>oceánu.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846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Řeky Ameriky</a:t>
            </a:r>
            <a:br>
              <a:rPr lang="cs-CZ" dirty="0" smtClean="0"/>
            </a:br>
            <a:r>
              <a:rPr lang="cs-CZ" dirty="0" smtClean="0">
                <a:solidFill>
                  <a:srgbClr val="0070C0"/>
                </a:solidFill>
              </a:rPr>
              <a:t>doplň chybějící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 řeky </a:t>
            </a:r>
            <a:r>
              <a:rPr lang="cs-CZ" dirty="0" err="1" smtClean="0"/>
              <a:t>Paraná</a:t>
            </a:r>
            <a:r>
              <a:rPr lang="cs-CZ" dirty="0" smtClean="0"/>
              <a:t> se vlévá </a:t>
            </a:r>
            <a:r>
              <a:rPr lang="cs-CZ" dirty="0" smtClean="0">
                <a:solidFill>
                  <a:schemeClr val="accent6"/>
                </a:solidFill>
              </a:rPr>
              <a:t>zprava</a:t>
            </a:r>
            <a:r>
              <a:rPr lang="cs-CZ" dirty="0" smtClean="0"/>
              <a:t> řeka Paraguay. </a:t>
            </a:r>
            <a:r>
              <a:rPr lang="cs-CZ" dirty="0" err="1" smtClean="0"/>
              <a:t>Paraná</a:t>
            </a:r>
            <a:r>
              <a:rPr lang="cs-CZ" dirty="0" smtClean="0"/>
              <a:t> ústí do </a:t>
            </a:r>
            <a:r>
              <a:rPr lang="cs-CZ" dirty="0" smtClean="0">
                <a:solidFill>
                  <a:schemeClr val="accent6"/>
                </a:solidFill>
              </a:rPr>
              <a:t>zálivu La Plata</a:t>
            </a:r>
            <a:r>
              <a:rPr lang="cs-CZ" dirty="0" smtClean="0"/>
              <a:t> v </a:t>
            </a:r>
            <a:r>
              <a:rPr lang="cs-CZ" dirty="0" smtClean="0">
                <a:solidFill>
                  <a:schemeClr val="accent6"/>
                </a:solidFill>
              </a:rPr>
              <a:t>Atlantickém</a:t>
            </a:r>
            <a:r>
              <a:rPr lang="cs-CZ" dirty="0" smtClean="0"/>
              <a:t> </a:t>
            </a:r>
            <a:r>
              <a:rPr lang="cs-CZ" dirty="0"/>
              <a:t>o</a:t>
            </a:r>
            <a:r>
              <a:rPr lang="cs-CZ" dirty="0" smtClean="0"/>
              <a:t>ceánu.</a:t>
            </a:r>
          </a:p>
          <a:p>
            <a:r>
              <a:rPr lang="cs-CZ" dirty="0" smtClean="0"/>
              <a:t>Ve Střední Americe ve státě </a:t>
            </a:r>
            <a:r>
              <a:rPr lang="cs-CZ" dirty="0" smtClean="0">
                <a:solidFill>
                  <a:schemeClr val="accent6"/>
                </a:solidFill>
              </a:rPr>
              <a:t>Panama</a:t>
            </a:r>
            <a:r>
              <a:rPr lang="cs-CZ" dirty="0" smtClean="0"/>
              <a:t> vybudovali průplav.</a:t>
            </a:r>
          </a:p>
          <a:p>
            <a:r>
              <a:rPr lang="cs-CZ" dirty="0" smtClean="0"/>
              <a:t>Řeky tekoucí na východ jsou </a:t>
            </a:r>
            <a:r>
              <a:rPr lang="cs-CZ" dirty="0" smtClean="0">
                <a:solidFill>
                  <a:schemeClr val="accent6"/>
                </a:solidFill>
              </a:rPr>
              <a:t>dlouhé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accent6"/>
                </a:solidFill>
              </a:rPr>
              <a:t>vodnaté</a:t>
            </a:r>
            <a:r>
              <a:rPr lang="cs-CZ" dirty="0" smtClean="0"/>
              <a:t> . </a:t>
            </a:r>
          </a:p>
          <a:p>
            <a:r>
              <a:rPr lang="cs-CZ" dirty="0" smtClean="0"/>
              <a:t>Řeky tekoucí z Kordiller směrem na západ jsou </a:t>
            </a:r>
            <a:r>
              <a:rPr lang="cs-CZ" dirty="0" smtClean="0">
                <a:solidFill>
                  <a:schemeClr val="accent6"/>
                </a:solidFill>
              </a:rPr>
              <a:t>krátké </a:t>
            </a:r>
            <a:r>
              <a:rPr lang="cs-CZ" dirty="0" smtClean="0"/>
              <a:t>a </a:t>
            </a:r>
            <a:r>
              <a:rPr lang="cs-CZ" dirty="0" smtClean="0">
                <a:solidFill>
                  <a:schemeClr val="accent6"/>
                </a:solidFill>
              </a:rPr>
              <a:t>prudké</a:t>
            </a:r>
            <a:r>
              <a:rPr lang="cs-CZ" dirty="0" smtClean="0"/>
              <a:t>. Je na nich postaveno mnoho přehrad </a:t>
            </a:r>
            <a:r>
              <a:rPr lang="cs-CZ" smtClean="0"/>
              <a:t>s </a:t>
            </a:r>
            <a:r>
              <a:rPr lang="cs-CZ" smtClean="0">
                <a:solidFill>
                  <a:schemeClr val="accent6"/>
                </a:solidFill>
              </a:rPr>
              <a:t>vodními</a:t>
            </a:r>
            <a:r>
              <a:rPr lang="cs-CZ" smtClean="0"/>
              <a:t> </a:t>
            </a:r>
            <a:r>
              <a:rPr lang="cs-CZ" dirty="0" smtClean="0"/>
              <a:t>elektrárnami.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63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141</TotalTime>
  <Words>332</Words>
  <Application>Microsoft Office PowerPoint</Application>
  <PresentationFormat>Předvádění na obrazovce (4:3)</PresentationFormat>
  <Paragraphs>43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Bohatý</vt:lpstr>
      <vt:lpstr>Motiv sady Office</vt:lpstr>
      <vt:lpstr>Prezentace aplikace PowerPoint</vt:lpstr>
      <vt:lpstr>Prezentace aplikace PowerPoint</vt:lpstr>
      <vt:lpstr>Řeky ameriky</vt:lpstr>
      <vt:lpstr>Řeky Ameriky doplň chybějící text</vt:lpstr>
      <vt:lpstr>Řeky Ameriky doplň chybějící text</vt:lpstr>
      <vt:lpstr>kontrola</vt:lpstr>
      <vt:lpstr>Řeky Ameriky doplň chybějící text - řešení</vt:lpstr>
      <vt:lpstr>Řeky Ameriky doplň chybějící text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14</cp:revision>
  <dcterms:created xsi:type="dcterms:W3CDTF">2012-05-12T16:45:37Z</dcterms:created>
  <dcterms:modified xsi:type="dcterms:W3CDTF">2012-05-17T17:21:35Z</dcterms:modified>
</cp:coreProperties>
</file>