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sldIdLst>
    <p:sldId id="260" r:id="rId3"/>
    <p:sldId id="261" r:id="rId4"/>
    <p:sldId id="257" r:id="rId5"/>
    <p:sldId id="259" r:id="rId6"/>
    <p:sldId id="258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VY_32_INOVACE_06_Asie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Asie – města a státy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Zeměpis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FDCD40-FB2B-4EAE-9376-24626124E61F}" type="presOf" srcId="{445C7998-7549-48B0-BD68-D4F0167F02E5}" destId="{4D19AB04-24FA-40C2-B203-52AE3D15E171}" srcOrd="1" destOrd="0" presId="urn:microsoft.com/office/officeart/2005/8/layout/target3"/>
    <dgm:cxn modelId="{8F67F4DD-9E04-4B42-A87B-E3678329A1DA}" type="presOf" srcId="{C73C7642-F245-4585-8F88-243F9FAEF6CA}" destId="{AA41A67C-3D3F-4AE9-9E0F-5D7F7BB2E741}" srcOrd="1" destOrd="0" presId="urn:microsoft.com/office/officeart/2005/8/layout/target3"/>
    <dgm:cxn modelId="{B50408E7-4C22-4640-925E-36B4CD036497}" type="presOf" srcId="{445C7998-7549-48B0-BD68-D4F0167F02E5}" destId="{BC35EE03-4121-4EF9-923D-7CB6D30D358D}" srcOrd="0" destOrd="0" presId="urn:microsoft.com/office/officeart/2005/8/layout/target3"/>
    <dgm:cxn modelId="{5ED9BFB1-92F5-4090-B7D5-B840EFA9113D}" type="presOf" srcId="{DAEA276B-ECF9-46F6-A7D3-4693B2D32BC4}" destId="{F69A1436-182C-465B-AD7F-FE48E0C090C1}" srcOrd="1" destOrd="0" presId="urn:microsoft.com/office/officeart/2005/8/layout/target3"/>
    <dgm:cxn modelId="{58A80CCD-94AE-4193-9B0F-1220550D806B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0CB1576-4F88-4905-9A2A-0F3F0889CE50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DF47D6A-73AE-4F43-AF2C-AC74F7179666}" type="presOf" srcId="{019433A1-1324-4DE1-9E6F-32B851095F74}" destId="{E7297F21-D4FD-4A41-AE58-814D01A6B5E7}" srcOrd="1" destOrd="0" presId="urn:microsoft.com/office/officeart/2005/8/layout/target3"/>
    <dgm:cxn modelId="{0C96C8AB-1B62-4C7B-B650-64B388E8DB6F}" type="presOf" srcId="{DAEA276B-ECF9-46F6-A7D3-4693B2D32BC4}" destId="{CDED6FE3-AD8F-4ACC-B6B8-710EDDD97598}" srcOrd="0" destOrd="0" presId="urn:microsoft.com/office/officeart/2005/8/layout/target3"/>
    <dgm:cxn modelId="{1EEB6CC9-C951-4612-A648-46C63600E917}" type="presOf" srcId="{EBC41103-E2E5-4D48-9B4B-425520D3D098}" destId="{F969C235-9271-4D34-B740-D627A121CAD0}" srcOrd="1" destOrd="0" presId="urn:microsoft.com/office/officeart/2005/8/layout/target3"/>
    <dgm:cxn modelId="{A4AD7F6C-FE4D-4C66-87AE-8897B215576B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B39DE3D-81A0-4967-B19E-4462E09019EF}" type="presOf" srcId="{FBBFC3EA-9D9D-4F3A-BEA6-9C2C0E46BF20}" destId="{643EA938-EDE0-4533-ACCC-D2BD6F3A527C}" srcOrd="0" destOrd="0" presId="urn:microsoft.com/office/officeart/2005/8/layout/target3"/>
    <dgm:cxn modelId="{61AB6E81-B52C-4DB2-AB82-90DD7D4008C9}" type="presOf" srcId="{39F8B381-5807-488E-AC22-73DD4140ED4A}" destId="{71045F8C-00FA-488E-A7BD-E2E6753D979D}" srcOrd="0" destOrd="0" presId="urn:microsoft.com/office/officeart/2005/8/layout/target3"/>
    <dgm:cxn modelId="{D1E25EC3-29AD-49F7-8DEA-BF59137D00F2}" type="presOf" srcId="{FBBFC3EA-9D9D-4F3A-BEA6-9C2C0E46BF20}" destId="{832BF48F-0145-4429-9E02-8FCA946CCE9E}" srcOrd="1" destOrd="0" presId="urn:microsoft.com/office/officeart/2005/8/layout/target3"/>
    <dgm:cxn modelId="{EB30EC20-3104-4691-B972-DAFEBCF79A10}" type="presParOf" srcId="{71045F8C-00FA-488E-A7BD-E2E6753D979D}" destId="{3577EC6B-C980-4F34-8C69-4365E7B8FC8C}" srcOrd="0" destOrd="0" presId="urn:microsoft.com/office/officeart/2005/8/layout/target3"/>
    <dgm:cxn modelId="{44CD81BB-EE6C-43ED-A76D-34F4DD664732}" type="presParOf" srcId="{71045F8C-00FA-488E-A7BD-E2E6753D979D}" destId="{6940EB87-DC1D-4BC3-9408-9AC2E1FFC039}" srcOrd="1" destOrd="0" presId="urn:microsoft.com/office/officeart/2005/8/layout/target3"/>
    <dgm:cxn modelId="{7700661E-B5B9-4A4B-A4AB-AC6BDBBE3358}" type="presParOf" srcId="{71045F8C-00FA-488E-A7BD-E2E6753D979D}" destId="{BC35EE03-4121-4EF9-923D-7CB6D30D358D}" srcOrd="2" destOrd="0" presId="urn:microsoft.com/office/officeart/2005/8/layout/target3"/>
    <dgm:cxn modelId="{F62CCF15-D049-4E5E-A591-85345E7C4C98}" type="presParOf" srcId="{71045F8C-00FA-488E-A7BD-E2E6753D979D}" destId="{C95EEA27-3CBF-4645-A92D-9D8AF5C1CBFC}" srcOrd="3" destOrd="0" presId="urn:microsoft.com/office/officeart/2005/8/layout/target3"/>
    <dgm:cxn modelId="{5A62BE3C-BA2A-484E-9FBF-1E1F8920600E}" type="presParOf" srcId="{71045F8C-00FA-488E-A7BD-E2E6753D979D}" destId="{851BB866-B6AE-4566-893F-4C635BA974FC}" srcOrd="4" destOrd="0" presId="urn:microsoft.com/office/officeart/2005/8/layout/target3"/>
    <dgm:cxn modelId="{329E1F50-5F5C-4BF1-B6B9-0735C1362740}" type="presParOf" srcId="{71045F8C-00FA-488E-A7BD-E2E6753D979D}" destId="{643EA938-EDE0-4533-ACCC-D2BD6F3A527C}" srcOrd="5" destOrd="0" presId="urn:microsoft.com/office/officeart/2005/8/layout/target3"/>
    <dgm:cxn modelId="{F26A52A7-4142-4B00-92E2-609C6DDB516A}" type="presParOf" srcId="{71045F8C-00FA-488E-A7BD-E2E6753D979D}" destId="{92F31B18-D66D-4CC7-89B9-378928DE877D}" srcOrd="6" destOrd="0" presId="urn:microsoft.com/office/officeart/2005/8/layout/target3"/>
    <dgm:cxn modelId="{87D712DD-A5A3-4D9D-AB59-9BD63872697C}" type="presParOf" srcId="{71045F8C-00FA-488E-A7BD-E2E6753D979D}" destId="{902074E1-B931-4618-97F1-FADBE82E9C3C}" srcOrd="7" destOrd="0" presId="urn:microsoft.com/office/officeart/2005/8/layout/target3"/>
    <dgm:cxn modelId="{E5CD4A06-9C18-4E3D-91E9-41B77203AA22}" type="presParOf" srcId="{71045F8C-00FA-488E-A7BD-E2E6753D979D}" destId="{A3817367-F2BC-482F-8832-FA00B51DCCF3}" srcOrd="8" destOrd="0" presId="urn:microsoft.com/office/officeart/2005/8/layout/target3"/>
    <dgm:cxn modelId="{DA494EA5-92E1-44C9-8879-FF9302F3674F}" type="presParOf" srcId="{71045F8C-00FA-488E-A7BD-E2E6753D979D}" destId="{626ABFF6-56C8-4386-B662-68EC364EED9D}" srcOrd="9" destOrd="0" presId="urn:microsoft.com/office/officeart/2005/8/layout/target3"/>
    <dgm:cxn modelId="{3630C1F6-DCF2-40D7-B8EE-27AAA034B7CF}" type="presParOf" srcId="{71045F8C-00FA-488E-A7BD-E2E6753D979D}" destId="{6DB11F1C-D028-4800-9625-6611CA9DE6D4}" srcOrd="10" destOrd="0" presId="urn:microsoft.com/office/officeart/2005/8/layout/target3"/>
    <dgm:cxn modelId="{26CD0146-691E-4CF7-967C-DCD66FEC1833}" type="presParOf" srcId="{71045F8C-00FA-488E-A7BD-E2E6753D979D}" destId="{CDED6FE3-AD8F-4ACC-B6B8-710EDDD97598}" srcOrd="11" destOrd="0" presId="urn:microsoft.com/office/officeart/2005/8/layout/target3"/>
    <dgm:cxn modelId="{F3A97008-FB92-40E3-9236-504A933D1174}" type="presParOf" srcId="{71045F8C-00FA-488E-A7BD-E2E6753D979D}" destId="{397AC6D7-84A6-4150-958F-83C92D9ACF38}" srcOrd="12" destOrd="0" presId="urn:microsoft.com/office/officeart/2005/8/layout/target3"/>
    <dgm:cxn modelId="{04BBCB65-2598-465A-9F21-D356B373B041}" type="presParOf" srcId="{71045F8C-00FA-488E-A7BD-E2E6753D979D}" destId="{D7419528-33A6-416D-9E64-B3F7915C5149}" srcOrd="13" destOrd="0" presId="urn:microsoft.com/office/officeart/2005/8/layout/target3"/>
    <dgm:cxn modelId="{8A8A8222-E4E1-41FD-BC2E-2268E28DFF93}" type="presParOf" srcId="{71045F8C-00FA-488E-A7BD-E2E6753D979D}" destId="{97289DF2-90F4-4EC2-A9FC-633B00BAB610}" srcOrd="14" destOrd="0" presId="urn:microsoft.com/office/officeart/2005/8/layout/target3"/>
    <dgm:cxn modelId="{5EC87843-19C3-4B4B-94DF-6152838AC99A}" type="presParOf" srcId="{71045F8C-00FA-488E-A7BD-E2E6753D979D}" destId="{234EBA9D-95B4-4C20-A84E-6F65F1085DC6}" srcOrd="15" destOrd="0" presId="urn:microsoft.com/office/officeart/2005/8/layout/target3"/>
    <dgm:cxn modelId="{04B0687C-2F29-42B4-8537-F30FA8C22B9E}" type="presParOf" srcId="{71045F8C-00FA-488E-A7BD-E2E6753D979D}" destId="{12255512-213F-41DF-90A6-8B4CD74A2B52}" srcOrd="16" destOrd="0" presId="urn:microsoft.com/office/officeart/2005/8/layout/target3"/>
    <dgm:cxn modelId="{A1342A38-7D70-47D6-B098-A531B8D7CC3D}" type="presParOf" srcId="{71045F8C-00FA-488E-A7BD-E2E6753D979D}" destId="{50C2F88D-8688-44C2-A854-691F34009D3B}" srcOrd="17" destOrd="0" presId="urn:microsoft.com/office/officeart/2005/8/layout/target3"/>
    <dgm:cxn modelId="{19ABE05F-2D27-4963-BFCD-AA5A19358BDD}" type="presParOf" srcId="{71045F8C-00FA-488E-A7BD-E2E6753D979D}" destId="{4D19AB04-24FA-40C2-B203-52AE3D15E171}" srcOrd="18" destOrd="0" presId="urn:microsoft.com/office/officeart/2005/8/layout/target3"/>
    <dgm:cxn modelId="{53D7CE95-96C0-4CDA-8449-FC86B21AF42D}" type="presParOf" srcId="{71045F8C-00FA-488E-A7BD-E2E6753D979D}" destId="{832BF48F-0145-4429-9E02-8FCA946CCE9E}" srcOrd="19" destOrd="0" presId="urn:microsoft.com/office/officeart/2005/8/layout/target3"/>
    <dgm:cxn modelId="{38FEE541-65E5-4C38-94BF-B2BB99ED77AF}" type="presParOf" srcId="{71045F8C-00FA-488E-A7BD-E2E6753D979D}" destId="{E7297F21-D4FD-4A41-AE58-814D01A6B5E7}" srcOrd="20" destOrd="0" presId="urn:microsoft.com/office/officeart/2005/8/layout/target3"/>
    <dgm:cxn modelId="{14296E79-008A-4D82-A3DE-45FC2298D9BD}" type="presParOf" srcId="{71045F8C-00FA-488E-A7BD-E2E6753D979D}" destId="{F69A1436-182C-465B-AD7F-FE48E0C090C1}" srcOrd="21" destOrd="0" presId="urn:microsoft.com/office/officeart/2005/8/layout/target3"/>
    <dgm:cxn modelId="{01365D38-8D3B-4117-A56C-E292EF2E9088}" type="presParOf" srcId="{71045F8C-00FA-488E-A7BD-E2E6753D979D}" destId="{AA41A67C-3D3F-4AE9-9E0F-5D7F7BB2E741}" srcOrd="22" destOrd="0" presId="urn:microsoft.com/office/officeart/2005/8/layout/target3"/>
    <dgm:cxn modelId="{A295EA07-E5A2-4634-B59C-E26DE6DF419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VY_32_INOVACE_06_Asie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Zeměpis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Asie – města a státy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6E315C-9410-4012-AA8A-D665F5B6748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9DE88E-0D92-4C3E-B008-0F220ECDA5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8150785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62935366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přiřazování </a:t>
                      </a:r>
                      <a:r>
                        <a:rPr lang="cs-CZ" baseline="0" smtClean="0"/>
                        <a:t>názvů měst a států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70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Procvičení měst a států světa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921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 danému městu připiš stát, ve kterém leží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3455368" y="1628800"/>
            <a:ext cx="4645024" cy="4525963"/>
          </a:xfrm>
        </p:spPr>
        <p:txBody>
          <a:bodyPr numCol="2">
            <a:normAutofit/>
          </a:bodyPr>
          <a:lstStyle/>
          <a:p>
            <a:r>
              <a:rPr lang="cs-CZ" sz="3600" dirty="0" err="1" smtClean="0"/>
              <a:t>Shanghai</a:t>
            </a:r>
            <a:r>
              <a:rPr lang="cs-CZ" sz="3600" dirty="0" smtClean="0"/>
              <a:t> </a:t>
            </a:r>
          </a:p>
          <a:p>
            <a:r>
              <a:rPr lang="cs-CZ" sz="3600" dirty="0" err="1" smtClean="0"/>
              <a:t>Tokjó</a:t>
            </a:r>
            <a:endParaRPr lang="cs-CZ" sz="3600" dirty="0" smtClean="0"/>
          </a:p>
          <a:p>
            <a:pPr algn="just"/>
            <a:r>
              <a:rPr lang="cs-CZ" sz="3600" dirty="0" err="1" smtClean="0"/>
              <a:t>Istambul</a:t>
            </a:r>
            <a:endParaRPr lang="cs-CZ" sz="3600" dirty="0" smtClean="0"/>
          </a:p>
          <a:p>
            <a:pPr algn="just"/>
            <a:r>
              <a:rPr lang="cs-CZ" sz="3600" dirty="0" smtClean="0"/>
              <a:t>Jakarta</a:t>
            </a:r>
          </a:p>
          <a:p>
            <a:r>
              <a:rPr lang="cs-CZ" sz="3600" dirty="0" smtClean="0"/>
              <a:t>Izrael</a:t>
            </a:r>
          </a:p>
          <a:p>
            <a:r>
              <a:rPr lang="cs-CZ" sz="3600" dirty="0" err="1" smtClean="0"/>
              <a:t>Nai</a:t>
            </a:r>
            <a:r>
              <a:rPr lang="cs-CZ" sz="3600" dirty="0" smtClean="0"/>
              <a:t> Dillí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445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ŘEŠENÍ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691680" y="1484784"/>
            <a:ext cx="2448272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/>
              <a:t>Shanghai</a:t>
            </a:r>
            <a:r>
              <a:rPr lang="cs-CZ" dirty="0"/>
              <a:t> 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Tokjó</a:t>
            </a:r>
            <a:endParaRPr lang="cs-CZ" dirty="0"/>
          </a:p>
          <a:p>
            <a:pPr algn="just">
              <a:lnSpc>
                <a:spcPct val="150000"/>
              </a:lnSpc>
            </a:pPr>
            <a:r>
              <a:rPr lang="cs-CZ" dirty="0" err="1"/>
              <a:t>Istambul</a:t>
            </a:r>
            <a:endParaRPr lang="cs-CZ" dirty="0"/>
          </a:p>
          <a:p>
            <a:pPr algn="just">
              <a:lnSpc>
                <a:spcPct val="150000"/>
              </a:lnSpc>
            </a:pPr>
            <a:r>
              <a:rPr lang="cs-CZ" dirty="0"/>
              <a:t>Jakarta</a:t>
            </a:r>
          </a:p>
          <a:p>
            <a:pPr>
              <a:lnSpc>
                <a:spcPct val="150000"/>
              </a:lnSpc>
            </a:pPr>
            <a:r>
              <a:rPr lang="cs-CZ" dirty="0"/>
              <a:t>Izrael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Nai</a:t>
            </a:r>
            <a:r>
              <a:rPr lang="cs-CZ" dirty="0"/>
              <a:t> Dillí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779912" y="1484784"/>
            <a:ext cx="2818656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800100" lvl="1" indent="-342900" algn="r">
              <a:lnSpc>
                <a:spcPct val="150000"/>
              </a:lnSpc>
              <a:spcBef>
                <a:spcPct val="20000"/>
              </a:spcBef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Čína</a:t>
            </a:r>
          </a:p>
          <a:p>
            <a:pPr marL="800100" lvl="1" indent="-342900" algn="r">
              <a:lnSpc>
                <a:spcPct val="150000"/>
              </a:lnSpc>
              <a:spcBef>
                <a:spcPct val="20000"/>
              </a:spcBef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Japonsko</a:t>
            </a:r>
          </a:p>
          <a:p>
            <a:pPr marL="800100" lvl="1" indent="-342900" algn="r">
              <a:lnSpc>
                <a:spcPct val="150000"/>
              </a:lnSpc>
              <a:spcBef>
                <a:spcPct val="20000"/>
              </a:spcBef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Turecko</a:t>
            </a:r>
          </a:p>
          <a:p>
            <a:pPr marL="800100" lvl="1" indent="-342900" algn="r">
              <a:lnSpc>
                <a:spcPct val="150000"/>
              </a:lnSpc>
              <a:spcBef>
                <a:spcPct val="20000"/>
              </a:spcBef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Indonésie</a:t>
            </a:r>
          </a:p>
          <a:p>
            <a:pPr marL="800100" lvl="1" indent="-342900" algn="r">
              <a:lnSpc>
                <a:spcPct val="150000"/>
              </a:lnSpc>
              <a:spcBef>
                <a:spcPct val="20000"/>
              </a:spcBef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Jeruzalém</a:t>
            </a:r>
          </a:p>
          <a:p>
            <a:pPr marL="800100" lvl="1" indent="-342900" algn="r">
              <a:lnSpc>
                <a:spcPct val="150000"/>
              </a:lnSpc>
              <a:spcBef>
                <a:spcPct val="20000"/>
              </a:spcBef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Indie</a:t>
            </a:r>
          </a:p>
          <a:p>
            <a:pPr marL="342900" marR="0" lvl="0" indent="-34290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6916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 danému městu připiš stát, ve kterém leží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3779912" y="1628800"/>
            <a:ext cx="5688632" cy="4525963"/>
          </a:xfrm>
        </p:spPr>
        <p:txBody>
          <a:bodyPr numCol="2">
            <a:normAutofit/>
          </a:bodyPr>
          <a:lstStyle/>
          <a:p>
            <a:r>
              <a:rPr lang="cs-CZ" sz="3600" dirty="0" smtClean="0"/>
              <a:t>Soul</a:t>
            </a:r>
          </a:p>
          <a:p>
            <a:r>
              <a:rPr lang="cs-CZ" sz="3600" dirty="0" err="1" smtClean="0"/>
              <a:t>Mumbai</a:t>
            </a:r>
            <a:endParaRPr lang="cs-CZ" sz="3600" dirty="0" smtClean="0"/>
          </a:p>
          <a:p>
            <a:r>
              <a:rPr lang="cs-CZ" sz="3600" dirty="0" smtClean="0"/>
              <a:t>Írán</a:t>
            </a:r>
          </a:p>
          <a:p>
            <a:r>
              <a:rPr lang="cs-CZ" sz="3600" dirty="0" err="1" smtClean="0"/>
              <a:t>Wu</a:t>
            </a:r>
            <a:r>
              <a:rPr lang="cs-CZ" sz="3600" dirty="0"/>
              <a:t>-</a:t>
            </a:r>
            <a:r>
              <a:rPr lang="cs-CZ" sz="3600" dirty="0" smtClean="0"/>
              <a:t>han</a:t>
            </a:r>
          </a:p>
          <a:p>
            <a:r>
              <a:rPr lang="cs-CZ" sz="3600" dirty="0" smtClean="0"/>
              <a:t>Kóbe</a:t>
            </a:r>
          </a:p>
          <a:p>
            <a:r>
              <a:rPr lang="cs-CZ" sz="3600" dirty="0" smtClean="0"/>
              <a:t>Karáčí</a:t>
            </a:r>
          </a:p>
          <a:p>
            <a:r>
              <a:rPr lang="cs-CZ" sz="3600" dirty="0" smtClean="0"/>
              <a:t>Kalkata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67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ŘEŠENÍ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547664" y="1484784"/>
            <a:ext cx="2376264" cy="4525963"/>
          </a:xfrm>
        </p:spPr>
        <p:txBody>
          <a:bodyPr>
            <a:normAutofit/>
          </a:bodyPr>
          <a:lstStyle/>
          <a:p>
            <a:pPr marL="342900" indent="-342900">
              <a:spcBef>
                <a:spcPct val="20000"/>
              </a:spcBef>
              <a:buClrTx/>
              <a:buSzTx/>
              <a:defRPr/>
            </a:pPr>
            <a:r>
              <a:rPr lang="cs-CZ" dirty="0"/>
              <a:t>Soul</a:t>
            </a:r>
          </a:p>
          <a:p>
            <a:pPr marL="342900" indent="-342900">
              <a:spcBef>
                <a:spcPct val="20000"/>
              </a:spcBef>
              <a:buClrTx/>
              <a:buSzTx/>
              <a:defRPr/>
            </a:pPr>
            <a:r>
              <a:rPr lang="cs-CZ" dirty="0" err="1"/>
              <a:t>Mumbai</a:t>
            </a:r>
            <a:endParaRPr lang="cs-CZ" dirty="0"/>
          </a:p>
          <a:p>
            <a:pPr marL="342900" indent="-342900">
              <a:spcBef>
                <a:spcPct val="20000"/>
              </a:spcBef>
              <a:buClrTx/>
              <a:buSzTx/>
              <a:defRPr/>
            </a:pPr>
            <a:r>
              <a:rPr lang="cs-CZ" dirty="0"/>
              <a:t>Írán</a:t>
            </a:r>
          </a:p>
          <a:p>
            <a:pPr marL="342900" indent="-342900">
              <a:spcBef>
                <a:spcPct val="20000"/>
              </a:spcBef>
              <a:buClrTx/>
              <a:buSzTx/>
              <a:defRPr/>
            </a:pPr>
            <a:r>
              <a:rPr lang="cs-CZ" dirty="0" err="1"/>
              <a:t>Wu</a:t>
            </a:r>
            <a:r>
              <a:rPr lang="cs-CZ" dirty="0"/>
              <a:t>-han</a:t>
            </a:r>
          </a:p>
          <a:p>
            <a:pPr marL="342900" indent="-342900">
              <a:spcBef>
                <a:spcPct val="20000"/>
              </a:spcBef>
              <a:buClrTx/>
              <a:buSzTx/>
              <a:defRPr/>
            </a:pPr>
            <a:r>
              <a:rPr lang="cs-CZ" dirty="0"/>
              <a:t>Kóbe</a:t>
            </a:r>
          </a:p>
          <a:p>
            <a:pPr marL="342900" indent="-342900">
              <a:spcBef>
                <a:spcPct val="20000"/>
              </a:spcBef>
              <a:buClrTx/>
              <a:buSzTx/>
              <a:defRPr/>
            </a:pPr>
            <a:r>
              <a:rPr lang="cs-CZ" dirty="0"/>
              <a:t>Karáčí</a:t>
            </a:r>
          </a:p>
          <a:p>
            <a:pPr marL="342900" indent="-342900">
              <a:spcBef>
                <a:spcPct val="20000"/>
              </a:spcBef>
              <a:buClrTx/>
              <a:buSzTx/>
              <a:defRPr/>
            </a:pPr>
            <a:r>
              <a:rPr lang="cs-CZ" dirty="0"/>
              <a:t>Kalkata</a:t>
            </a:r>
          </a:p>
          <a:p>
            <a:pPr marL="342900" indent="-342900">
              <a:spcBef>
                <a:spcPct val="20000"/>
              </a:spcBef>
              <a:buClrTx/>
              <a:buSzTx/>
              <a:defRPr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779912" y="1484784"/>
            <a:ext cx="388843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Korejská republika</a:t>
            </a:r>
          </a:p>
          <a:p>
            <a:pPr marL="342900" marR="0" lvl="0" indent="-34290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Indie</a:t>
            </a:r>
          </a:p>
          <a:p>
            <a:pPr marL="342900" marR="0" lvl="0" indent="-34290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Teherán</a:t>
            </a:r>
          </a:p>
          <a:p>
            <a:pPr marL="342900" marR="0" lvl="0" indent="-34290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Čína</a:t>
            </a:r>
          </a:p>
          <a:p>
            <a:pPr marL="342900" marR="0" lvl="0" indent="-34290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Japonsko</a:t>
            </a:r>
          </a:p>
          <a:p>
            <a:pPr marL="342900" marR="0" lvl="0" indent="-34290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Pákistán</a:t>
            </a:r>
          </a:p>
          <a:p>
            <a:pPr marL="342900" marR="0" lvl="0" indent="-34290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Indie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1222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</TotalTime>
  <Words>150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Lití písma</vt:lpstr>
      <vt:lpstr>Motiv sady Office</vt:lpstr>
      <vt:lpstr>Prezentace aplikace PowerPoint</vt:lpstr>
      <vt:lpstr>Prezentace aplikace PowerPoint</vt:lpstr>
      <vt:lpstr>Procvičení měst a států světa</vt:lpstr>
      <vt:lpstr>K danému městu připiš stát, ve kterém leží</vt:lpstr>
      <vt:lpstr>ŘEŠENÍ</vt:lpstr>
      <vt:lpstr>K danému městu připiš stát, ve kterém leží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Sýkorová Jana</dc:creator>
  <cp:lastModifiedBy>Sýkorová Jana</cp:lastModifiedBy>
  <cp:revision>10</cp:revision>
  <dcterms:created xsi:type="dcterms:W3CDTF">2012-05-01T17:30:15Z</dcterms:created>
  <dcterms:modified xsi:type="dcterms:W3CDTF">2012-05-17T17:38:12Z</dcterms:modified>
</cp:coreProperties>
</file>