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6" r:id="rId3"/>
    <p:sldId id="267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FF0066"/>
    <a:srgbClr val="00FF00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56" autoAdjust="0"/>
    <p:restoredTop sz="90941" autoAdjust="0"/>
  </p:normalViewPr>
  <p:slideViewPr>
    <p:cSldViewPr>
      <p:cViewPr varScale="1">
        <p:scale>
          <a:sx n="47" d="100"/>
          <a:sy n="47" d="100"/>
        </p:scale>
        <p:origin x="-10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DF686D-78D0-4256-B699-5065B0E184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36285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640C5D-6676-4F41-8B39-02CFB6D9AC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17550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040037-D958-4080-A728-773D4DBE8C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008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1B163D-9945-4F55-BEFC-46EFD50D01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3065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3AD322-8A22-4ECA-91C5-CBD7C6AAD4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258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D357C-BA29-4463-9C7D-89B4C5E039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345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D49799-CD26-4065-8A32-E55EDF965A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3945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CC5A21-30DE-463A-BC56-0109F7EA75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2779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CFE908-A8D3-40D1-BD34-02567F7E9A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0426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EB36EA-2020-4B9E-B7E6-01C8CC63A0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9437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6675CB-CC78-4527-9B77-D258E374BE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2175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6230E7-958E-4EBF-A257-393B2AEEA6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8311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7B5FC5-8AED-48D9-9354-E6F60BAC41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020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5B262068-D03A-4A8B-B3E9-02E7A2E5C0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VY_32_INOVACE_47B_Směr svislý             a vodorovný - opakování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4"/>
          <p:cNvSpPr>
            <a:spLocks noGrp="1"/>
          </p:cNvSpPr>
          <p:nvPr>
            <p:ph type="title"/>
          </p:nvPr>
        </p:nvSpPr>
        <p:spPr>
          <a:xfrm>
            <a:off x="611188" y="620713"/>
            <a:ext cx="7993062" cy="936625"/>
          </a:xfrm>
          <a:solidFill>
            <a:schemeClr val="accent2"/>
          </a:solidFill>
        </p:spPr>
        <p:txBody>
          <a:bodyPr/>
          <a:lstStyle/>
          <a:p>
            <a:pPr algn="l"/>
            <a:r>
              <a:rPr lang="cs-CZ" sz="3600" smtClean="0">
                <a:solidFill>
                  <a:srgbClr val="FF66FF"/>
                </a:solidFill>
              </a:rPr>
              <a:t>Připrav si odpovědi na následující otázky:</a:t>
            </a:r>
            <a:endParaRPr lang="cs-CZ" sz="3600" smtClean="0"/>
          </a:p>
        </p:txBody>
      </p:sp>
      <p:sp>
        <p:nvSpPr>
          <p:cNvPr id="2051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 eaLnBrk="1" hangingPunct="1">
              <a:buFontTx/>
              <a:buNone/>
              <a:defRPr/>
            </a:pPr>
            <a:r>
              <a:rPr lang="cs-CZ" b="1" dirty="0">
                <a:solidFill>
                  <a:srgbClr val="00B050"/>
                </a:solidFill>
              </a:rPr>
              <a:t>SKUPINA      B</a:t>
            </a:r>
          </a:p>
          <a:p>
            <a:pPr algn="ctr" eaLnBrk="1" hangingPunct="1">
              <a:buFontTx/>
              <a:buNone/>
              <a:defRPr/>
            </a:pPr>
            <a:endParaRPr lang="cs-CZ" sz="1400" dirty="0">
              <a:solidFill>
                <a:srgbClr val="00B050"/>
              </a:solidFill>
            </a:endParaRPr>
          </a:p>
          <a:p>
            <a:pPr marL="514350" indent="-514350" eaLnBrk="1" hangingPunct="1">
              <a:buFontTx/>
              <a:buAutoNum type="arabicParenR"/>
              <a:defRPr/>
            </a:pPr>
            <a:r>
              <a:rPr lang="cs-CZ" dirty="0">
                <a:solidFill>
                  <a:srgbClr val="00B050"/>
                </a:solidFill>
              </a:rPr>
              <a:t>Jak je určen vodorovný směr ?</a:t>
            </a:r>
          </a:p>
          <a:p>
            <a:pPr marL="514350" indent="-514350" eaLnBrk="1" hangingPunct="1">
              <a:buFontTx/>
              <a:buAutoNum type="arabicParenR"/>
              <a:defRPr/>
            </a:pPr>
            <a:r>
              <a:rPr lang="cs-CZ" dirty="0">
                <a:solidFill>
                  <a:srgbClr val="00B050"/>
                </a:solidFill>
              </a:rPr>
              <a:t>K čemu se užívá olovnice ?</a:t>
            </a:r>
          </a:p>
          <a:p>
            <a:pPr eaLnBrk="1" hangingPunct="1">
              <a:buFontTx/>
              <a:buNone/>
              <a:defRPr/>
            </a:pPr>
            <a:r>
              <a:rPr lang="cs-CZ" dirty="0">
                <a:solidFill>
                  <a:srgbClr val="00B050"/>
                </a:solidFill>
              </a:rPr>
              <a:t>3)  Jakou značku má </a:t>
            </a:r>
            <a:r>
              <a:rPr lang="cs-CZ" dirty="0" err="1">
                <a:solidFill>
                  <a:srgbClr val="00B050"/>
                </a:solidFill>
              </a:rPr>
              <a:t>fyz</a:t>
            </a:r>
            <a:r>
              <a:rPr lang="cs-CZ" dirty="0">
                <a:solidFill>
                  <a:srgbClr val="00B050"/>
                </a:solidFill>
              </a:rPr>
              <a:t>. veličina síla a jak ji znázorňujeme?</a:t>
            </a:r>
          </a:p>
          <a:p>
            <a:pPr algn="ctr" eaLnBrk="1" hangingPunct="1">
              <a:buFontTx/>
              <a:buNone/>
              <a:defRPr/>
            </a:pPr>
            <a:endParaRPr lang="cs-CZ" dirty="0" smtClean="0">
              <a:solidFill>
                <a:srgbClr val="FFC000"/>
              </a:solidFill>
            </a:endParaRPr>
          </a:p>
        </p:txBody>
      </p:sp>
      <p:sp>
        <p:nvSpPr>
          <p:cNvPr id="3076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endParaRPr lang="cs-CZ" smtClean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4"/>
          <p:cNvSpPr>
            <a:spLocks noGrp="1"/>
          </p:cNvSpPr>
          <p:nvPr>
            <p:ph type="title"/>
          </p:nvPr>
        </p:nvSpPr>
        <p:spPr>
          <a:xfrm>
            <a:off x="611188" y="609600"/>
            <a:ext cx="7847012" cy="947738"/>
          </a:xfrm>
          <a:solidFill>
            <a:schemeClr val="accent2"/>
          </a:solidFill>
        </p:spPr>
        <p:txBody>
          <a:bodyPr/>
          <a:lstStyle/>
          <a:p>
            <a:r>
              <a:rPr lang="cs-CZ" sz="3600" smtClean="0">
                <a:solidFill>
                  <a:srgbClr val="FF66FF"/>
                </a:solidFill>
              </a:rPr>
              <a:t>KONTROLA:</a:t>
            </a:r>
          </a:p>
        </p:txBody>
      </p:sp>
      <p:sp>
        <p:nvSpPr>
          <p:cNvPr id="2051" name="Zástupný symbol pro obsah 5"/>
          <p:cNvSpPr>
            <a:spLocks noGrp="1"/>
          </p:cNvSpPr>
          <p:nvPr>
            <p:ph sz="half" idx="1"/>
          </p:nvPr>
        </p:nvSpPr>
        <p:spPr>
          <a:xfrm>
            <a:off x="684213" y="1557338"/>
            <a:ext cx="4319587" cy="4538662"/>
          </a:xfrm>
        </p:spPr>
        <p:txBody>
          <a:bodyPr/>
          <a:lstStyle/>
          <a:p>
            <a:pPr algn="ctr" eaLnBrk="1" hangingPunct="1">
              <a:buFontTx/>
              <a:buNone/>
              <a:defRPr/>
            </a:pPr>
            <a:r>
              <a:rPr lang="cs-CZ" b="1" dirty="0">
                <a:solidFill>
                  <a:srgbClr val="00B050"/>
                </a:solidFill>
              </a:rPr>
              <a:t>SKUPINA      B</a:t>
            </a:r>
            <a:endParaRPr lang="cs-CZ" sz="1400" dirty="0">
              <a:solidFill>
                <a:srgbClr val="00B050"/>
              </a:solidFill>
            </a:endParaRPr>
          </a:p>
          <a:p>
            <a:pPr marL="514350" indent="-514350" eaLnBrk="1" hangingPunct="1">
              <a:buFontTx/>
              <a:buAutoNum type="arabicParenR"/>
              <a:defRPr/>
            </a:pPr>
            <a:r>
              <a:rPr lang="cs-CZ" dirty="0">
                <a:solidFill>
                  <a:srgbClr val="00B050"/>
                </a:solidFill>
              </a:rPr>
              <a:t>Směr vodorovný je kolmý na směr svislý.</a:t>
            </a:r>
          </a:p>
          <a:p>
            <a:pPr marL="514350" indent="-514350" eaLnBrk="1" hangingPunct="1">
              <a:buFontTx/>
              <a:buAutoNum type="arabicParenR"/>
              <a:defRPr/>
            </a:pPr>
            <a:r>
              <a:rPr lang="cs-CZ" dirty="0">
                <a:solidFill>
                  <a:srgbClr val="00B050"/>
                </a:solidFill>
              </a:rPr>
              <a:t>Olovnice se užívá k určení svislého směru.</a:t>
            </a:r>
          </a:p>
          <a:p>
            <a:pPr marL="514350" indent="-514350" eaLnBrk="1" hangingPunct="1">
              <a:buFontTx/>
              <a:buAutoNum type="arabicParenR" startAt="3"/>
              <a:defRPr/>
            </a:pPr>
            <a:r>
              <a:rPr lang="cs-CZ" dirty="0">
                <a:solidFill>
                  <a:srgbClr val="00B050"/>
                </a:solidFill>
              </a:rPr>
              <a:t>Fyzikální veličina síla    má  značku F a          znázorňujeme ji orientovanou úsečkou.</a:t>
            </a:r>
          </a:p>
          <a:p>
            <a:pPr algn="ctr" eaLnBrk="1" hangingPunct="1">
              <a:buFontTx/>
              <a:buNone/>
              <a:defRPr/>
            </a:pPr>
            <a:endParaRPr lang="cs-CZ" dirty="0" smtClean="0">
              <a:solidFill>
                <a:srgbClr val="FFC000"/>
              </a:solidFill>
            </a:endParaRPr>
          </a:p>
        </p:txBody>
      </p:sp>
      <p:sp>
        <p:nvSpPr>
          <p:cNvPr id="4100" name="Zástupný symbol pro obsah 6"/>
          <p:cNvSpPr>
            <a:spLocks noGrp="1"/>
          </p:cNvSpPr>
          <p:nvPr>
            <p:ph sz="half" idx="2"/>
          </p:nvPr>
        </p:nvSpPr>
        <p:spPr>
          <a:xfrm>
            <a:off x="4643438" y="1557338"/>
            <a:ext cx="3960812" cy="4538662"/>
          </a:xfrm>
        </p:spPr>
        <p:txBody>
          <a:bodyPr/>
          <a:lstStyle/>
          <a:p>
            <a:pPr algn="ctr" eaLnBrk="1" hangingPunct="1">
              <a:buFontTx/>
              <a:buNone/>
            </a:pPr>
            <a:endParaRPr lang="cs-CZ" sz="800" b="1" smtClean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 animBg="1"/>
    </p:bld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82</Words>
  <Application>Microsoft Office PowerPoint</Application>
  <PresentationFormat>Předvádění na obrazovce (4:3)</PresentationFormat>
  <Paragraphs>13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Default Design</vt:lpstr>
      <vt:lpstr>VY_32_INOVACE_47B_Směr svislý             a vodorovný - opakování</vt:lpstr>
      <vt:lpstr>Připrav si odpovědi na následující otázky:</vt:lpstr>
      <vt:lpstr>KONTROLA: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50</cp:revision>
  <dcterms:created xsi:type="dcterms:W3CDTF">2003-11-19T14:30:33Z</dcterms:created>
  <dcterms:modified xsi:type="dcterms:W3CDTF">2011-05-03T21:54:10Z</dcterms:modified>
</cp:coreProperties>
</file>