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6" r:id="rId2"/>
  </p:sldMasterIdLst>
  <p:notesMasterIdLst>
    <p:notesMasterId r:id="rId8"/>
  </p:notesMasterIdLst>
  <p:sldIdLst>
    <p:sldId id="260" r:id="rId3"/>
    <p:sldId id="261" r:id="rId4"/>
    <p:sldId id="256" r:id="rId5"/>
    <p:sldId id="257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Sýkorová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VY_32_INOVACE_09_Amerika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Amerika – města a souřadnice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</a:t>
          </a:r>
          <a:r>
            <a:rPr lang="cs-CZ" dirty="0" smtClean="0"/>
            <a:t>: Zeměpis 7.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11D9960-AA83-4F7E-9B5A-F1C55BEC957A}" type="presOf" srcId="{445C7998-7549-48B0-BD68-D4F0167F02E5}" destId="{BC35EE03-4121-4EF9-923D-7CB6D30D358D}" srcOrd="0" destOrd="0" presId="urn:microsoft.com/office/officeart/2005/8/layout/target3"/>
    <dgm:cxn modelId="{834B3A7D-2484-41FC-91AC-3C09982FF677}" type="presOf" srcId="{FBBFC3EA-9D9D-4F3A-BEA6-9C2C0E46BF20}" destId="{643EA938-EDE0-4533-ACCC-D2BD6F3A527C}" srcOrd="0" destOrd="0" presId="urn:microsoft.com/office/officeart/2005/8/layout/target3"/>
    <dgm:cxn modelId="{231E40DA-21E6-44A0-B298-B495C147B45D}" type="presOf" srcId="{445C7998-7549-48B0-BD68-D4F0167F02E5}" destId="{4D19AB04-24FA-40C2-B203-52AE3D15E171}" srcOrd="1" destOrd="0" presId="urn:microsoft.com/office/officeart/2005/8/layout/target3"/>
    <dgm:cxn modelId="{F592623D-AAC4-4A2D-A31E-E785638F67AE}" type="presOf" srcId="{019433A1-1324-4DE1-9E6F-32B851095F74}" destId="{A3817367-F2BC-482F-8832-FA00B51DCCF3}" srcOrd="0" destOrd="0" presId="urn:microsoft.com/office/officeart/2005/8/layout/target3"/>
    <dgm:cxn modelId="{8727EDDE-E940-4589-97F7-6694DDE7ED50}" type="presOf" srcId="{C73C7642-F245-4585-8F88-243F9FAEF6CA}" destId="{AA41A67C-3D3F-4AE9-9E0F-5D7F7BB2E741}" srcOrd="1" destOrd="0" presId="urn:microsoft.com/office/officeart/2005/8/layout/target3"/>
    <dgm:cxn modelId="{2365CF51-A8DA-42C4-9AA5-F91413E5845E}" type="presOf" srcId="{39F8B381-5807-488E-AC22-73DD4140ED4A}" destId="{71045F8C-00FA-488E-A7BD-E2E6753D979D}" srcOrd="0" destOrd="0" presId="urn:microsoft.com/office/officeart/2005/8/layout/target3"/>
    <dgm:cxn modelId="{CB68666A-0E0A-49DE-9DD5-91A56637D901}" type="presOf" srcId="{019433A1-1324-4DE1-9E6F-32B851095F74}" destId="{E7297F21-D4FD-4A41-AE58-814D01A6B5E7}" srcOrd="1" destOrd="0" presId="urn:microsoft.com/office/officeart/2005/8/layout/target3"/>
    <dgm:cxn modelId="{E6C6421D-ED86-4B04-9211-598299BC3193}" type="presOf" srcId="{C73C7642-F245-4585-8F88-243F9FAEF6CA}" destId="{97289DF2-90F4-4EC2-A9FC-633B00BAB610}" srcOrd="0" destOrd="0" presId="urn:microsoft.com/office/officeart/2005/8/layout/target3"/>
    <dgm:cxn modelId="{59D16315-0754-4C28-BFE3-09F632D12607}" type="presOf" srcId="{EBC41103-E2E5-4D48-9B4B-425520D3D098}" destId="{F969C235-9271-4D34-B740-D627A121CAD0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29461819-EECB-458D-B557-79DF7D708249}" type="presOf" srcId="{DAEA276B-ECF9-46F6-A7D3-4693B2D32BC4}" destId="{F69A1436-182C-465B-AD7F-FE48E0C090C1}" srcOrd="1" destOrd="0" presId="urn:microsoft.com/office/officeart/2005/8/layout/target3"/>
    <dgm:cxn modelId="{DB3E4092-3EDC-4EC6-9FB5-5D5A364C55CD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442A387-218B-457D-85B6-A9C3E6DE521A}" type="presOf" srcId="{FBBFC3EA-9D9D-4F3A-BEA6-9C2C0E46BF20}" destId="{832BF48F-0145-4429-9E02-8FCA946CCE9E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20732AE8-3D0A-4F81-9B21-8F8326A4C477}" type="presOf" srcId="{DAEA276B-ECF9-46F6-A7D3-4693B2D32BC4}" destId="{CDED6FE3-AD8F-4ACC-B6B8-710EDDD97598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2EAACA0-E129-4BD6-B229-A35FB61CA028}" type="presParOf" srcId="{71045F8C-00FA-488E-A7BD-E2E6753D979D}" destId="{3577EC6B-C980-4F34-8C69-4365E7B8FC8C}" srcOrd="0" destOrd="0" presId="urn:microsoft.com/office/officeart/2005/8/layout/target3"/>
    <dgm:cxn modelId="{DC8B8AA1-C470-4765-A195-64F3C77BF9E9}" type="presParOf" srcId="{71045F8C-00FA-488E-A7BD-E2E6753D979D}" destId="{6940EB87-DC1D-4BC3-9408-9AC2E1FFC039}" srcOrd="1" destOrd="0" presId="urn:microsoft.com/office/officeart/2005/8/layout/target3"/>
    <dgm:cxn modelId="{44F50FEC-8179-4B52-9E7B-026CD318E18C}" type="presParOf" srcId="{71045F8C-00FA-488E-A7BD-E2E6753D979D}" destId="{BC35EE03-4121-4EF9-923D-7CB6D30D358D}" srcOrd="2" destOrd="0" presId="urn:microsoft.com/office/officeart/2005/8/layout/target3"/>
    <dgm:cxn modelId="{7942A4FF-16EB-441B-BD49-5F5E0EA2B127}" type="presParOf" srcId="{71045F8C-00FA-488E-A7BD-E2E6753D979D}" destId="{C95EEA27-3CBF-4645-A92D-9D8AF5C1CBFC}" srcOrd="3" destOrd="0" presId="urn:microsoft.com/office/officeart/2005/8/layout/target3"/>
    <dgm:cxn modelId="{EA692A5E-63DE-41D6-844E-C919DB433712}" type="presParOf" srcId="{71045F8C-00FA-488E-A7BD-E2E6753D979D}" destId="{851BB866-B6AE-4566-893F-4C635BA974FC}" srcOrd="4" destOrd="0" presId="urn:microsoft.com/office/officeart/2005/8/layout/target3"/>
    <dgm:cxn modelId="{EE09A261-53EA-416E-B254-C52CD71CF340}" type="presParOf" srcId="{71045F8C-00FA-488E-A7BD-E2E6753D979D}" destId="{643EA938-EDE0-4533-ACCC-D2BD6F3A527C}" srcOrd="5" destOrd="0" presId="urn:microsoft.com/office/officeart/2005/8/layout/target3"/>
    <dgm:cxn modelId="{6088BCC8-8C7A-435B-BAC6-1ED76C1E1D34}" type="presParOf" srcId="{71045F8C-00FA-488E-A7BD-E2E6753D979D}" destId="{92F31B18-D66D-4CC7-89B9-378928DE877D}" srcOrd="6" destOrd="0" presId="urn:microsoft.com/office/officeart/2005/8/layout/target3"/>
    <dgm:cxn modelId="{2E6CADFE-8E73-45D7-81AD-1AE8E9CE50E3}" type="presParOf" srcId="{71045F8C-00FA-488E-A7BD-E2E6753D979D}" destId="{902074E1-B931-4618-97F1-FADBE82E9C3C}" srcOrd="7" destOrd="0" presId="urn:microsoft.com/office/officeart/2005/8/layout/target3"/>
    <dgm:cxn modelId="{AFF06750-A411-4F29-B532-0E666A0D9691}" type="presParOf" srcId="{71045F8C-00FA-488E-A7BD-E2E6753D979D}" destId="{A3817367-F2BC-482F-8832-FA00B51DCCF3}" srcOrd="8" destOrd="0" presId="urn:microsoft.com/office/officeart/2005/8/layout/target3"/>
    <dgm:cxn modelId="{6A287B32-FA69-4F04-9121-13896790F1E6}" type="presParOf" srcId="{71045F8C-00FA-488E-A7BD-E2E6753D979D}" destId="{626ABFF6-56C8-4386-B662-68EC364EED9D}" srcOrd="9" destOrd="0" presId="urn:microsoft.com/office/officeart/2005/8/layout/target3"/>
    <dgm:cxn modelId="{CB7E3167-29DC-4703-A790-B47B83698755}" type="presParOf" srcId="{71045F8C-00FA-488E-A7BD-E2E6753D979D}" destId="{6DB11F1C-D028-4800-9625-6611CA9DE6D4}" srcOrd="10" destOrd="0" presId="urn:microsoft.com/office/officeart/2005/8/layout/target3"/>
    <dgm:cxn modelId="{1D793CDC-2DCB-4DBC-841F-6C7D0F608D59}" type="presParOf" srcId="{71045F8C-00FA-488E-A7BD-E2E6753D979D}" destId="{CDED6FE3-AD8F-4ACC-B6B8-710EDDD97598}" srcOrd="11" destOrd="0" presId="urn:microsoft.com/office/officeart/2005/8/layout/target3"/>
    <dgm:cxn modelId="{347893E1-EF95-4195-B3DE-4D5A28B14F4E}" type="presParOf" srcId="{71045F8C-00FA-488E-A7BD-E2E6753D979D}" destId="{397AC6D7-84A6-4150-958F-83C92D9ACF38}" srcOrd="12" destOrd="0" presId="urn:microsoft.com/office/officeart/2005/8/layout/target3"/>
    <dgm:cxn modelId="{803AF225-13B0-4967-9E7C-091DCF613799}" type="presParOf" srcId="{71045F8C-00FA-488E-A7BD-E2E6753D979D}" destId="{D7419528-33A6-416D-9E64-B3F7915C5149}" srcOrd="13" destOrd="0" presId="urn:microsoft.com/office/officeart/2005/8/layout/target3"/>
    <dgm:cxn modelId="{D6617E30-F408-499B-B4EB-7CC49641FD64}" type="presParOf" srcId="{71045F8C-00FA-488E-A7BD-E2E6753D979D}" destId="{97289DF2-90F4-4EC2-A9FC-633B00BAB610}" srcOrd="14" destOrd="0" presId="urn:microsoft.com/office/officeart/2005/8/layout/target3"/>
    <dgm:cxn modelId="{B38495A8-D314-4C78-A9B2-B1ACB438DC0B}" type="presParOf" srcId="{71045F8C-00FA-488E-A7BD-E2E6753D979D}" destId="{234EBA9D-95B4-4C20-A84E-6F65F1085DC6}" srcOrd="15" destOrd="0" presId="urn:microsoft.com/office/officeart/2005/8/layout/target3"/>
    <dgm:cxn modelId="{F8EF03C9-DF1D-4289-A41D-2AEBBB1136EF}" type="presParOf" srcId="{71045F8C-00FA-488E-A7BD-E2E6753D979D}" destId="{12255512-213F-41DF-90A6-8B4CD74A2B52}" srcOrd="16" destOrd="0" presId="urn:microsoft.com/office/officeart/2005/8/layout/target3"/>
    <dgm:cxn modelId="{E047607B-F8FC-418D-8ECF-D02B7C74E8E6}" type="presParOf" srcId="{71045F8C-00FA-488E-A7BD-E2E6753D979D}" destId="{50C2F88D-8688-44C2-A854-691F34009D3B}" srcOrd="17" destOrd="0" presId="urn:microsoft.com/office/officeart/2005/8/layout/target3"/>
    <dgm:cxn modelId="{C7FC059E-9D3F-44A7-AFC2-6C800F1BFA66}" type="presParOf" srcId="{71045F8C-00FA-488E-A7BD-E2E6753D979D}" destId="{4D19AB04-24FA-40C2-B203-52AE3D15E171}" srcOrd="18" destOrd="0" presId="urn:microsoft.com/office/officeart/2005/8/layout/target3"/>
    <dgm:cxn modelId="{44AEAB94-DF15-4D6E-9612-14AA24FDE433}" type="presParOf" srcId="{71045F8C-00FA-488E-A7BD-E2E6753D979D}" destId="{832BF48F-0145-4429-9E02-8FCA946CCE9E}" srcOrd="19" destOrd="0" presId="urn:microsoft.com/office/officeart/2005/8/layout/target3"/>
    <dgm:cxn modelId="{FA680E9C-6107-4016-B2D3-D2EE653B118F}" type="presParOf" srcId="{71045F8C-00FA-488E-A7BD-E2E6753D979D}" destId="{E7297F21-D4FD-4A41-AE58-814D01A6B5E7}" srcOrd="20" destOrd="0" presId="urn:microsoft.com/office/officeart/2005/8/layout/target3"/>
    <dgm:cxn modelId="{E667EF1C-7917-4C67-AC90-7D466AF2A86E}" type="presParOf" srcId="{71045F8C-00FA-488E-A7BD-E2E6753D979D}" destId="{F69A1436-182C-465B-AD7F-FE48E0C090C1}" srcOrd="21" destOrd="0" presId="urn:microsoft.com/office/officeart/2005/8/layout/target3"/>
    <dgm:cxn modelId="{91F2FBB0-512D-47CC-8E2B-530792770A16}" type="presParOf" srcId="{71045F8C-00FA-488E-A7BD-E2E6753D979D}" destId="{AA41A67C-3D3F-4AE9-9E0F-5D7F7BB2E741}" srcOrd="22" destOrd="0" presId="urn:microsoft.com/office/officeart/2005/8/layout/target3"/>
    <dgm:cxn modelId="{4C4084F5-F2D2-4B72-9178-CECFB7ECF2B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Sýkorová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VY_32_INOVACE_09_Amerika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</a:t>
          </a:r>
          <a:r>
            <a:rPr lang="cs-CZ" sz="1400" kern="1200" dirty="0" smtClean="0"/>
            <a:t>: Zeměpis 7.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Amerika – města a souřadnice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44889-BCD9-4CCE-AE2A-AAA7545E656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B4C774-17D7-40F3-AC85-5817D469DB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422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Spustit jako prezentaci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4C774-17D7-40F3-AC85-5817D469DB18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866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Souřadnice – politická mapa strana 48 – 49 v </a:t>
            </a:r>
            <a:r>
              <a:rPr lang="cs-CZ" smtClean="0"/>
              <a:t>Atlase světa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4C774-17D7-40F3-AC85-5817D469DB18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822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43FC9-EE8A-4643-821D-146D1A364051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6ECBC-E6C8-4EF8-B8F0-65D8E5F68E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8175759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6853467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-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4708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Města Ameriky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Ukaž na mapě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342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název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7283152" cy="452628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Největší město v Americe je ------------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Největším městem USA je ---------------------------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Hlavním městem USA je ---------------------------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Na jihu Michiganského jezera leží ------------------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Ropné přístavy v Mexickém zálivu-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Milionová města na JZ USA --------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20072" y="1628800"/>
            <a:ext cx="367240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cs-CZ" sz="2400" dirty="0" err="1" smtClean="0">
                <a:solidFill>
                  <a:srgbClr val="FF0000"/>
                </a:solidFill>
              </a:rPr>
              <a:t>Ciudad</a:t>
            </a:r>
            <a:r>
              <a:rPr lang="cs-CZ" sz="2400" dirty="0" smtClean="0">
                <a:solidFill>
                  <a:srgbClr val="FF0000"/>
                </a:solidFill>
              </a:rPr>
              <a:t> de Mexiko</a:t>
            </a:r>
          </a:p>
          <a:p>
            <a:pPr algn="r">
              <a:lnSpc>
                <a:spcPct val="150000"/>
              </a:lnSpc>
            </a:pPr>
            <a:r>
              <a:rPr lang="cs-CZ" sz="2400" dirty="0" smtClean="0">
                <a:solidFill>
                  <a:srgbClr val="FF0000"/>
                </a:solidFill>
              </a:rPr>
              <a:t>New York</a:t>
            </a:r>
          </a:p>
          <a:p>
            <a:pPr algn="r">
              <a:lnSpc>
                <a:spcPct val="150000"/>
              </a:lnSpc>
            </a:pPr>
            <a:r>
              <a:rPr lang="cs-CZ" sz="2400" dirty="0" smtClean="0">
                <a:solidFill>
                  <a:srgbClr val="FF0000"/>
                </a:solidFill>
              </a:rPr>
              <a:t>Washington</a:t>
            </a:r>
          </a:p>
          <a:p>
            <a:pPr algn="r">
              <a:lnSpc>
                <a:spcPct val="150000"/>
              </a:lnSpc>
            </a:pPr>
            <a:r>
              <a:rPr lang="cs-CZ" sz="2400" dirty="0" smtClean="0">
                <a:solidFill>
                  <a:srgbClr val="FF0000"/>
                </a:solidFill>
              </a:rPr>
              <a:t>    Chicago</a:t>
            </a:r>
          </a:p>
          <a:p>
            <a:pPr algn="r">
              <a:lnSpc>
                <a:spcPct val="150000"/>
              </a:lnSpc>
            </a:pPr>
            <a:r>
              <a:rPr lang="cs-CZ" sz="2400" dirty="0" smtClean="0">
                <a:solidFill>
                  <a:srgbClr val="FF0000"/>
                </a:solidFill>
              </a:rPr>
              <a:t>Houston, New Orleans</a:t>
            </a:r>
          </a:p>
          <a:p>
            <a:pPr algn="r">
              <a:lnSpc>
                <a:spcPct val="150000"/>
              </a:lnSpc>
            </a:pPr>
            <a:r>
              <a:rPr lang="cs-CZ" sz="2400" dirty="0" smtClean="0">
                <a:solidFill>
                  <a:srgbClr val="FF0000"/>
                </a:solidFill>
              </a:rPr>
              <a:t>Los Angeles, San </a:t>
            </a:r>
            <a:r>
              <a:rPr lang="cs-CZ" sz="2400" dirty="0" err="1" smtClean="0">
                <a:solidFill>
                  <a:srgbClr val="FF0000"/>
                </a:solidFill>
              </a:rPr>
              <a:t>Diego</a:t>
            </a:r>
            <a:endParaRPr lang="cs-CZ" sz="2700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8637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</a:t>
            </a:r>
            <a:r>
              <a:rPr lang="cs-CZ" smtClean="0"/>
              <a:t>souřadnice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7416824" cy="4525963"/>
          </a:xfrm>
        </p:spPr>
        <p:txBody>
          <a:bodyPr numCol="1">
            <a:normAutofit lnSpcReduction="10000"/>
          </a:bodyPr>
          <a:lstStyle/>
          <a:p>
            <a:pPr>
              <a:lnSpc>
                <a:spcPct val="160000"/>
              </a:lnSpc>
            </a:pPr>
            <a:r>
              <a:rPr lang="cs-CZ" dirty="0" err="1" smtClean="0"/>
              <a:t>Brasílja</a:t>
            </a:r>
            <a:r>
              <a:rPr lang="cs-CZ" dirty="0" smtClean="0"/>
              <a:t> (Brazílie)--------------------</a:t>
            </a:r>
          </a:p>
          <a:p>
            <a:pPr>
              <a:lnSpc>
                <a:spcPct val="160000"/>
              </a:lnSpc>
            </a:pPr>
            <a:r>
              <a:rPr lang="cs-CZ" dirty="0" err="1" smtClean="0"/>
              <a:t>Manaus</a:t>
            </a:r>
            <a:r>
              <a:rPr lang="cs-CZ" dirty="0" smtClean="0"/>
              <a:t> (Brazílie)-------------------</a:t>
            </a:r>
          </a:p>
          <a:p>
            <a:pPr>
              <a:lnSpc>
                <a:spcPct val="160000"/>
              </a:lnSpc>
            </a:pPr>
            <a:r>
              <a:rPr lang="cs-CZ" dirty="0" smtClean="0"/>
              <a:t>Santiago (Chile)---------------------</a:t>
            </a:r>
          </a:p>
          <a:p>
            <a:pPr>
              <a:lnSpc>
                <a:spcPct val="160000"/>
              </a:lnSpc>
            </a:pPr>
            <a:r>
              <a:rPr lang="cs-CZ" dirty="0" smtClean="0"/>
              <a:t>Havana (Kuba)----------------------</a:t>
            </a:r>
          </a:p>
          <a:p>
            <a:pPr>
              <a:lnSpc>
                <a:spcPct val="160000"/>
              </a:lnSpc>
            </a:pPr>
            <a:r>
              <a:rPr lang="cs-CZ" dirty="0" smtClean="0"/>
              <a:t>Dallas (USA)--------------------------</a:t>
            </a:r>
          </a:p>
          <a:p>
            <a:pPr>
              <a:lnSpc>
                <a:spcPct val="160000"/>
              </a:lnSpc>
            </a:pPr>
            <a:r>
              <a:rPr lang="cs-CZ" dirty="0" err="1" smtClean="0"/>
              <a:t>Edmonton</a:t>
            </a:r>
            <a:r>
              <a:rPr lang="cs-CZ" dirty="0" smtClean="0"/>
              <a:t> (Kanada)--------------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2040" y="1628800"/>
            <a:ext cx="3888432" cy="4299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  <a:buNone/>
            </a:pPr>
            <a:r>
              <a:rPr lang="cs-CZ" sz="3100" b="1" dirty="0" smtClean="0">
                <a:solidFill>
                  <a:srgbClr val="FF0000"/>
                </a:solidFill>
              </a:rPr>
              <a:t>15 </a:t>
            </a:r>
            <a:r>
              <a:rPr lang="cs-CZ" sz="3100" b="1" dirty="0" err="1" smtClean="0">
                <a:solidFill>
                  <a:srgbClr val="FF0000"/>
                </a:solidFill>
              </a:rPr>
              <a:t>jš</a:t>
            </a:r>
            <a:r>
              <a:rPr lang="cs-CZ" sz="3100" b="1" dirty="0" smtClean="0">
                <a:solidFill>
                  <a:srgbClr val="FF0000"/>
                </a:solidFill>
              </a:rPr>
              <a:t> 48 </a:t>
            </a:r>
            <a:r>
              <a:rPr lang="cs-CZ" sz="3100" b="1" dirty="0" err="1" smtClean="0">
                <a:solidFill>
                  <a:srgbClr val="FF0000"/>
                </a:solidFill>
              </a:rPr>
              <a:t>zd</a:t>
            </a:r>
            <a:endParaRPr lang="cs-CZ" sz="3100" b="1" dirty="0" smtClean="0">
              <a:solidFill>
                <a:srgbClr val="FF0000"/>
              </a:solidFill>
            </a:endParaRPr>
          </a:p>
          <a:p>
            <a:pPr algn="r">
              <a:lnSpc>
                <a:spcPct val="150000"/>
              </a:lnSpc>
              <a:buNone/>
            </a:pPr>
            <a:r>
              <a:rPr lang="cs-CZ" sz="3100" b="1" dirty="0" smtClean="0">
                <a:solidFill>
                  <a:srgbClr val="FF0000"/>
                </a:solidFill>
              </a:rPr>
              <a:t>03 </a:t>
            </a:r>
            <a:r>
              <a:rPr lang="cs-CZ" sz="3100" b="1" dirty="0" err="1" smtClean="0">
                <a:solidFill>
                  <a:srgbClr val="FF0000"/>
                </a:solidFill>
              </a:rPr>
              <a:t>jš</a:t>
            </a:r>
            <a:r>
              <a:rPr lang="cs-CZ" sz="3100" b="1" dirty="0" smtClean="0">
                <a:solidFill>
                  <a:srgbClr val="FF0000"/>
                </a:solidFill>
              </a:rPr>
              <a:t> 60 </a:t>
            </a:r>
            <a:r>
              <a:rPr lang="cs-CZ" sz="3100" b="1" dirty="0" err="1" smtClean="0">
                <a:solidFill>
                  <a:srgbClr val="FF0000"/>
                </a:solidFill>
              </a:rPr>
              <a:t>zd</a:t>
            </a:r>
            <a:endParaRPr lang="cs-CZ" sz="3100" b="1" dirty="0" smtClean="0">
              <a:solidFill>
                <a:srgbClr val="FF0000"/>
              </a:solidFill>
            </a:endParaRPr>
          </a:p>
          <a:p>
            <a:pPr algn="r">
              <a:lnSpc>
                <a:spcPct val="150000"/>
              </a:lnSpc>
              <a:buNone/>
            </a:pPr>
            <a:r>
              <a:rPr lang="cs-CZ" sz="3100" b="1" dirty="0" smtClean="0">
                <a:solidFill>
                  <a:srgbClr val="FF0000"/>
                </a:solidFill>
              </a:rPr>
              <a:t>33 </a:t>
            </a:r>
            <a:r>
              <a:rPr lang="cs-CZ" sz="3100" b="1" dirty="0" err="1" smtClean="0">
                <a:solidFill>
                  <a:srgbClr val="FF0000"/>
                </a:solidFill>
              </a:rPr>
              <a:t>jš</a:t>
            </a:r>
            <a:r>
              <a:rPr lang="cs-CZ" sz="3100" b="1" dirty="0" smtClean="0">
                <a:solidFill>
                  <a:srgbClr val="FF0000"/>
                </a:solidFill>
              </a:rPr>
              <a:t> 71 </a:t>
            </a:r>
            <a:r>
              <a:rPr lang="cs-CZ" sz="3100" b="1" dirty="0" err="1" smtClean="0">
                <a:solidFill>
                  <a:srgbClr val="FF0000"/>
                </a:solidFill>
              </a:rPr>
              <a:t>zd</a:t>
            </a:r>
            <a:endParaRPr lang="cs-CZ" sz="3100" b="1" dirty="0" smtClean="0">
              <a:solidFill>
                <a:srgbClr val="FF0000"/>
              </a:solidFill>
            </a:endParaRPr>
          </a:p>
          <a:p>
            <a:pPr algn="r">
              <a:lnSpc>
                <a:spcPct val="150000"/>
              </a:lnSpc>
              <a:buNone/>
            </a:pPr>
            <a:r>
              <a:rPr lang="cs-CZ" sz="3100" b="1" dirty="0" smtClean="0">
                <a:solidFill>
                  <a:srgbClr val="FF0000"/>
                </a:solidFill>
              </a:rPr>
              <a:t>23 </a:t>
            </a:r>
            <a:r>
              <a:rPr lang="cs-CZ" sz="3100" b="1" dirty="0" err="1" smtClean="0">
                <a:solidFill>
                  <a:srgbClr val="FF0000"/>
                </a:solidFill>
              </a:rPr>
              <a:t>sš</a:t>
            </a:r>
            <a:r>
              <a:rPr lang="cs-CZ" sz="3100" b="1" dirty="0" smtClean="0">
                <a:solidFill>
                  <a:srgbClr val="FF0000"/>
                </a:solidFill>
              </a:rPr>
              <a:t> 83 </a:t>
            </a:r>
            <a:r>
              <a:rPr lang="cs-CZ" sz="3100" b="1" dirty="0" err="1" smtClean="0">
                <a:solidFill>
                  <a:srgbClr val="FF0000"/>
                </a:solidFill>
              </a:rPr>
              <a:t>zd</a:t>
            </a:r>
            <a:endParaRPr lang="cs-CZ" sz="3100" b="1" dirty="0" smtClean="0">
              <a:solidFill>
                <a:srgbClr val="FF0000"/>
              </a:solidFill>
            </a:endParaRPr>
          </a:p>
          <a:p>
            <a:pPr algn="r">
              <a:lnSpc>
                <a:spcPct val="150000"/>
              </a:lnSpc>
              <a:buNone/>
            </a:pPr>
            <a:r>
              <a:rPr lang="cs-CZ" sz="3100" b="1" dirty="0" smtClean="0">
                <a:solidFill>
                  <a:srgbClr val="FF0000"/>
                </a:solidFill>
              </a:rPr>
              <a:t>33 </a:t>
            </a:r>
            <a:r>
              <a:rPr lang="cs-CZ" sz="3100" b="1" dirty="0" err="1" smtClean="0">
                <a:solidFill>
                  <a:srgbClr val="FF0000"/>
                </a:solidFill>
              </a:rPr>
              <a:t>sš</a:t>
            </a:r>
            <a:r>
              <a:rPr lang="cs-CZ" sz="3100" b="1" dirty="0" smtClean="0">
                <a:solidFill>
                  <a:srgbClr val="FF0000"/>
                </a:solidFill>
              </a:rPr>
              <a:t> 96zd</a:t>
            </a:r>
          </a:p>
          <a:p>
            <a:pPr algn="r">
              <a:lnSpc>
                <a:spcPct val="150000"/>
              </a:lnSpc>
              <a:buNone/>
            </a:pPr>
            <a:r>
              <a:rPr lang="cs-CZ" sz="3100" b="1" dirty="0" smtClean="0">
                <a:solidFill>
                  <a:srgbClr val="FF0000"/>
                </a:solidFill>
              </a:rPr>
              <a:t>54 </a:t>
            </a:r>
            <a:r>
              <a:rPr lang="cs-CZ" sz="3100" b="1" dirty="0" err="1" smtClean="0">
                <a:solidFill>
                  <a:srgbClr val="FF0000"/>
                </a:solidFill>
              </a:rPr>
              <a:t>sš</a:t>
            </a:r>
            <a:r>
              <a:rPr lang="cs-CZ" sz="3100" b="1" dirty="0" smtClean="0">
                <a:solidFill>
                  <a:srgbClr val="FF0000"/>
                </a:solidFill>
              </a:rPr>
              <a:t> 113 </a:t>
            </a:r>
            <a:r>
              <a:rPr lang="cs-CZ" sz="3100" b="1" dirty="0" err="1" smtClean="0">
                <a:solidFill>
                  <a:srgbClr val="FF0000"/>
                </a:solidFill>
              </a:rPr>
              <a:t>zd</a:t>
            </a:r>
            <a:endParaRPr lang="cs-CZ" sz="3100" b="1" dirty="0"/>
          </a:p>
        </p:txBody>
      </p:sp>
    </p:spTree>
    <p:extLst>
      <p:ext uri="{BB962C8B-B14F-4D97-AF65-F5344CB8AC3E}">
        <p14:creationId xmlns:p14="http://schemas.microsoft.com/office/powerpoint/2010/main" val="351673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74</TotalTime>
  <Words>202</Words>
  <Application>Microsoft Office PowerPoint</Application>
  <PresentationFormat>Předvádění na obrazovce (4:3)</PresentationFormat>
  <Paragraphs>60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Lití písma</vt:lpstr>
      <vt:lpstr>Motiv sady Office</vt:lpstr>
      <vt:lpstr>Prezentace aplikace PowerPoint</vt:lpstr>
      <vt:lpstr>Prezentace aplikace PowerPoint</vt:lpstr>
      <vt:lpstr>Města Ameriky</vt:lpstr>
      <vt:lpstr>Doplň název města</vt:lpstr>
      <vt:lpstr>Doplň souřadnice města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Města Ameriky</dc:title>
  <dc:creator>Sýkorová Jana</dc:creator>
  <cp:lastModifiedBy>Sýkorová Jana</cp:lastModifiedBy>
  <cp:revision>18</cp:revision>
  <dcterms:created xsi:type="dcterms:W3CDTF">2012-05-08T07:22:50Z</dcterms:created>
  <dcterms:modified xsi:type="dcterms:W3CDTF">2012-05-17T17:09:55Z</dcterms:modified>
</cp:coreProperties>
</file>