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notesMasterIdLst>
    <p:notesMasterId r:id="rId11"/>
  </p:notesMasterIdLst>
  <p:sldIdLst>
    <p:sldId id="268" r:id="rId3"/>
    <p:sldId id="269" r:id="rId4"/>
    <p:sldId id="257" r:id="rId5"/>
    <p:sldId id="262" r:id="rId6"/>
    <p:sldId id="263" r:id="rId7"/>
    <p:sldId id="264" r:id="rId8"/>
    <p:sldId id="265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Jana Sýkorová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VY_32_INOVACE_09_Asie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smtClean="0"/>
            <a:t>Asie – opakování FGS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</a:t>
          </a:r>
          <a:r>
            <a:rPr lang="cs-CZ" dirty="0" smtClean="0"/>
            <a:t>Zeměpis 7.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ECA11C0-37C2-4B7A-89FE-B434043A619B}" type="presOf" srcId="{C73C7642-F245-4585-8F88-243F9FAEF6CA}" destId="{97289DF2-90F4-4EC2-A9FC-633B00BAB610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97E4460C-AE99-46FF-851A-4C07F027A5E8}" type="presOf" srcId="{EBC41103-E2E5-4D48-9B4B-425520D3D098}" destId="{F969C235-9271-4D34-B740-D627A121CAD0}" srcOrd="1" destOrd="0" presId="urn:microsoft.com/office/officeart/2005/8/layout/target3"/>
    <dgm:cxn modelId="{E69FAA83-B7CE-4BC3-98C3-05DDF31CEBB6}" type="presOf" srcId="{FBBFC3EA-9D9D-4F3A-BEA6-9C2C0E46BF20}" destId="{643EA938-EDE0-4533-ACCC-D2BD6F3A527C}" srcOrd="0" destOrd="0" presId="urn:microsoft.com/office/officeart/2005/8/layout/target3"/>
    <dgm:cxn modelId="{E15F70BD-4ECB-4F0B-82AD-3219348E7751}" type="presOf" srcId="{C73C7642-F245-4585-8F88-243F9FAEF6CA}" destId="{AA41A67C-3D3F-4AE9-9E0F-5D7F7BB2E741}" srcOrd="1" destOrd="0" presId="urn:microsoft.com/office/officeart/2005/8/layout/target3"/>
    <dgm:cxn modelId="{DA0FDFA2-BD43-438F-9956-506E1F9B7286}" type="presOf" srcId="{EBC41103-E2E5-4D48-9B4B-425520D3D098}" destId="{50C2F88D-8688-44C2-A854-691F34009D3B}" srcOrd="0" destOrd="0" presId="urn:microsoft.com/office/officeart/2005/8/layout/target3"/>
    <dgm:cxn modelId="{5F83A0E1-DF05-439D-BD82-963027A43CDC}" type="presOf" srcId="{DAEA276B-ECF9-46F6-A7D3-4693B2D32BC4}" destId="{CDED6FE3-AD8F-4ACC-B6B8-710EDDD97598}" srcOrd="0" destOrd="0" presId="urn:microsoft.com/office/officeart/2005/8/layout/target3"/>
    <dgm:cxn modelId="{3C5A8D49-12C7-4AB2-8643-74561CFED4A0}" type="presOf" srcId="{DAEA276B-ECF9-46F6-A7D3-4693B2D32BC4}" destId="{F69A1436-182C-465B-AD7F-FE48E0C090C1}" srcOrd="1" destOrd="0" presId="urn:microsoft.com/office/officeart/2005/8/layout/target3"/>
    <dgm:cxn modelId="{87E2BB5E-4474-4297-9EF8-EC57740E4476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84782CD8-3C30-414A-A8EA-6BF2B5C169B1}" type="presOf" srcId="{445C7998-7549-48B0-BD68-D4F0167F02E5}" destId="{4D19AB04-24FA-40C2-B203-52AE3D15E171}" srcOrd="1" destOrd="0" presId="urn:microsoft.com/office/officeart/2005/8/layout/target3"/>
    <dgm:cxn modelId="{F65BAFDC-891B-4059-8A67-B4B98DE81188}" type="presOf" srcId="{019433A1-1324-4DE1-9E6F-32B851095F74}" destId="{E7297F21-D4FD-4A41-AE58-814D01A6B5E7}" srcOrd="1" destOrd="0" presId="urn:microsoft.com/office/officeart/2005/8/layout/target3"/>
    <dgm:cxn modelId="{5DC118B4-0F37-4CEF-A81D-536C71FF8E4F}" type="presOf" srcId="{FBBFC3EA-9D9D-4F3A-BEA6-9C2C0E46BF20}" destId="{832BF48F-0145-4429-9E02-8FCA946CCE9E}" srcOrd="1" destOrd="0" presId="urn:microsoft.com/office/officeart/2005/8/layout/target3"/>
    <dgm:cxn modelId="{C02445E8-3B67-4636-A1E3-640897D842A5}" type="presOf" srcId="{019433A1-1324-4DE1-9E6F-32B851095F74}" destId="{A3817367-F2BC-482F-8832-FA00B51DCCF3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76C8C9C9-2A6E-4736-9914-2CB46EE584AF}" type="presOf" srcId="{445C7998-7549-48B0-BD68-D4F0167F02E5}" destId="{BC35EE03-4121-4EF9-923D-7CB6D30D358D}" srcOrd="0" destOrd="0" presId="urn:microsoft.com/office/officeart/2005/8/layout/target3"/>
    <dgm:cxn modelId="{054AEBAC-1354-43FC-882E-8AD266F546D8}" type="presParOf" srcId="{71045F8C-00FA-488E-A7BD-E2E6753D979D}" destId="{3577EC6B-C980-4F34-8C69-4365E7B8FC8C}" srcOrd="0" destOrd="0" presId="urn:microsoft.com/office/officeart/2005/8/layout/target3"/>
    <dgm:cxn modelId="{F201B2E0-89F7-483A-B688-A2B4B9C04AC4}" type="presParOf" srcId="{71045F8C-00FA-488E-A7BD-E2E6753D979D}" destId="{6940EB87-DC1D-4BC3-9408-9AC2E1FFC039}" srcOrd="1" destOrd="0" presId="urn:microsoft.com/office/officeart/2005/8/layout/target3"/>
    <dgm:cxn modelId="{4D8B303F-5002-4E22-AF4D-E3E0CE73A35B}" type="presParOf" srcId="{71045F8C-00FA-488E-A7BD-E2E6753D979D}" destId="{BC35EE03-4121-4EF9-923D-7CB6D30D358D}" srcOrd="2" destOrd="0" presId="urn:microsoft.com/office/officeart/2005/8/layout/target3"/>
    <dgm:cxn modelId="{CA4507B8-7672-4412-8BED-A001A54AF75B}" type="presParOf" srcId="{71045F8C-00FA-488E-A7BD-E2E6753D979D}" destId="{C95EEA27-3CBF-4645-A92D-9D8AF5C1CBFC}" srcOrd="3" destOrd="0" presId="urn:microsoft.com/office/officeart/2005/8/layout/target3"/>
    <dgm:cxn modelId="{BBA6E5B0-33EC-4757-A0AF-7E305E7EBA3B}" type="presParOf" srcId="{71045F8C-00FA-488E-A7BD-E2E6753D979D}" destId="{851BB866-B6AE-4566-893F-4C635BA974FC}" srcOrd="4" destOrd="0" presId="urn:microsoft.com/office/officeart/2005/8/layout/target3"/>
    <dgm:cxn modelId="{A850F4B6-F3BE-47DE-86C8-1F21056B2DD4}" type="presParOf" srcId="{71045F8C-00FA-488E-A7BD-E2E6753D979D}" destId="{643EA938-EDE0-4533-ACCC-D2BD6F3A527C}" srcOrd="5" destOrd="0" presId="urn:microsoft.com/office/officeart/2005/8/layout/target3"/>
    <dgm:cxn modelId="{64421DCE-0CC9-4B3C-A9A8-D82332B88614}" type="presParOf" srcId="{71045F8C-00FA-488E-A7BD-E2E6753D979D}" destId="{92F31B18-D66D-4CC7-89B9-378928DE877D}" srcOrd="6" destOrd="0" presId="urn:microsoft.com/office/officeart/2005/8/layout/target3"/>
    <dgm:cxn modelId="{E0FC5185-0A10-4C6F-B775-1671D6D292AB}" type="presParOf" srcId="{71045F8C-00FA-488E-A7BD-E2E6753D979D}" destId="{902074E1-B931-4618-97F1-FADBE82E9C3C}" srcOrd="7" destOrd="0" presId="urn:microsoft.com/office/officeart/2005/8/layout/target3"/>
    <dgm:cxn modelId="{F9E92B70-E967-407E-B1D3-6231DCC3AD55}" type="presParOf" srcId="{71045F8C-00FA-488E-A7BD-E2E6753D979D}" destId="{A3817367-F2BC-482F-8832-FA00B51DCCF3}" srcOrd="8" destOrd="0" presId="urn:microsoft.com/office/officeart/2005/8/layout/target3"/>
    <dgm:cxn modelId="{AD2FC8BD-4427-4985-93DF-C31A8F03E424}" type="presParOf" srcId="{71045F8C-00FA-488E-A7BD-E2E6753D979D}" destId="{626ABFF6-56C8-4386-B662-68EC364EED9D}" srcOrd="9" destOrd="0" presId="urn:microsoft.com/office/officeart/2005/8/layout/target3"/>
    <dgm:cxn modelId="{E5F397D3-A702-422D-9E54-6911847F6D6B}" type="presParOf" srcId="{71045F8C-00FA-488E-A7BD-E2E6753D979D}" destId="{6DB11F1C-D028-4800-9625-6611CA9DE6D4}" srcOrd="10" destOrd="0" presId="urn:microsoft.com/office/officeart/2005/8/layout/target3"/>
    <dgm:cxn modelId="{E8394488-357F-4B71-A298-B8C6C0CAE257}" type="presParOf" srcId="{71045F8C-00FA-488E-A7BD-E2E6753D979D}" destId="{CDED6FE3-AD8F-4ACC-B6B8-710EDDD97598}" srcOrd="11" destOrd="0" presId="urn:microsoft.com/office/officeart/2005/8/layout/target3"/>
    <dgm:cxn modelId="{EDF5809D-2120-4910-9567-FCC6AE75735B}" type="presParOf" srcId="{71045F8C-00FA-488E-A7BD-E2E6753D979D}" destId="{397AC6D7-84A6-4150-958F-83C92D9ACF38}" srcOrd="12" destOrd="0" presId="urn:microsoft.com/office/officeart/2005/8/layout/target3"/>
    <dgm:cxn modelId="{F4670392-04CC-4233-BB2A-4AA7587775EC}" type="presParOf" srcId="{71045F8C-00FA-488E-A7BD-E2E6753D979D}" destId="{D7419528-33A6-416D-9E64-B3F7915C5149}" srcOrd="13" destOrd="0" presId="urn:microsoft.com/office/officeart/2005/8/layout/target3"/>
    <dgm:cxn modelId="{06ABB89D-1A51-407F-85F9-CA3ABB922824}" type="presParOf" srcId="{71045F8C-00FA-488E-A7BD-E2E6753D979D}" destId="{97289DF2-90F4-4EC2-A9FC-633B00BAB610}" srcOrd="14" destOrd="0" presId="urn:microsoft.com/office/officeart/2005/8/layout/target3"/>
    <dgm:cxn modelId="{DBACBC94-B326-4605-9D34-049D68EECAD7}" type="presParOf" srcId="{71045F8C-00FA-488E-A7BD-E2E6753D979D}" destId="{234EBA9D-95B4-4C20-A84E-6F65F1085DC6}" srcOrd="15" destOrd="0" presId="urn:microsoft.com/office/officeart/2005/8/layout/target3"/>
    <dgm:cxn modelId="{15B7C756-A720-4D87-9029-ED6BF53D6908}" type="presParOf" srcId="{71045F8C-00FA-488E-A7BD-E2E6753D979D}" destId="{12255512-213F-41DF-90A6-8B4CD74A2B52}" srcOrd="16" destOrd="0" presId="urn:microsoft.com/office/officeart/2005/8/layout/target3"/>
    <dgm:cxn modelId="{83ED95CD-6CAD-4392-AA4B-7FA43E8EF74A}" type="presParOf" srcId="{71045F8C-00FA-488E-A7BD-E2E6753D979D}" destId="{50C2F88D-8688-44C2-A854-691F34009D3B}" srcOrd="17" destOrd="0" presId="urn:microsoft.com/office/officeart/2005/8/layout/target3"/>
    <dgm:cxn modelId="{0F7C8A16-4C30-49F5-A98A-4D4DA17179FA}" type="presParOf" srcId="{71045F8C-00FA-488E-A7BD-E2E6753D979D}" destId="{4D19AB04-24FA-40C2-B203-52AE3D15E171}" srcOrd="18" destOrd="0" presId="urn:microsoft.com/office/officeart/2005/8/layout/target3"/>
    <dgm:cxn modelId="{43349CD7-B036-4720-8681-82DB5674A6E5}" type="presParOf" srcId="{71045F8C-00FA-488E-A7BD-E2E6753D979D}" destId="{832BF48F-0145-4429-9E02-8FCA946CCE9E}" srcOrd="19" destOrd="0" presId="urn:microsoft.com/office/officeart/2005/8/layout/target3"/>
    <dgm:cxn modelId="{D2738BDB-B9E2-4488-AFB8-5FA1A94A1053}" type="presParOf" srcId="{71045F8C-00FA-488E-A7BD-E2E6753D979D}" destId="{E7297F21-D4FD-4A41-AE58-814D01A6B5E7}" srcOrd="20" destOrd="0" presId="urn:microsoft.com/office/officeart/2005/8/layout/target3"/>
    <dgm:cxn modelId="{BEA5FE69-F908-4CE8-AC70-39D2CDCEC12A}" type="presParOf" srcId="{71045F8C-00FA-488E-A7BD-E2E6753D979D}" destId="{F69A1436-182C-465B-AD7F-FE48E0C090C1}" srcOrd="21" destOrd="0" presId="urn:microsoft.com/office/officeart/2005/8/layout/target3"/>
    <dgm:cxn modelId="{F22566D6-345B-4967-876A-564573CB16AE}" type="presParOf" srcId="{71045F8C-00FA-488E-A7BD-E2E6753D979D}" destId="{AA41A67C-3D3F-4AE9-9E0F-5D7F7BB2E741}" srcOrd="22" destOrd="0" presId="urn:microsoft.com/office/officeart/2005/8/layout/target3"/>
    <dgm:cxn modelId="{3CF4914A-DF7C-4E20-B8C2-7BECF5EF3B97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Mgr. Jana Sýkorová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VY_32_INOVACE_09_Asie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</a:t>
          </a:r>
          <a:r>
            <a:rPr lang="cs-CZ" sz="1400" kern="1200" dirty="0" smtClean="0"/>
            <a:t>Zeměpis 7.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smtClean="0"/>
            <a:t>Asie – opakování FGS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4B3D21-817B-40EF-BC1A-45D1FB6FC9AD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0D8CC1A-D899-4AA9-99B1-46FEC759D5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12220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FGS </a:t>
            </a:r>
            <a:r>
              <a:rPr lang="cs-CZ" dirty="0" smtClean="0"/>
              <a:t>opakování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D8CC1A-D899-4AA9-99B1-46FEC759D5F4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74026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5F5241-5327-4645-89DC-5E6B5BA472FE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B6B5B71-0524-4C92-B760-436FCD76E52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5F5241-5327-4645-89DC-5E6B5BA472FE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8B6B5B71-0524-4C92-B760-436FCD76E52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5F5241-5327-4645-89DC-5E6B5BA472FE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B6B5B71-0524-4C92-B760-436FCD76E52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A55F5241-5327-4645-89DC-5E6B5BA472FE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B5B71-0524-4C92-B760-436FCD76E52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5F5241-5327-4645-89DC-5E6B5BA472FE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8B6B5B71-0524-4C92-B760-436FCD76E52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5F5241-5327-4645-89DC-5E6B5BA472FE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8B6B5B71-0524-4C92-B760-436FCD76E5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5F5241-5327-4645-89DC-5E6B5BA472FE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B6B5B71-0524-4C92-B760-436FCD76E5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B6B5B71-0524-4C92-B760-436FCD76E52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5F5241-5327-4645-89DC-5E6B5BA472FE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8B6B5B71-0524-4C92-B760-436FCD76E52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A55F5241-5327-4645-89DC-5E6B5BA472FE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5F5241-5327-4645-89DC-5E6B5BA472FE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B5B71-0524-4C92-B760-436FCD76E5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8B6B5B71-0524-4C92-B760-436FCD76E52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5F5241-5327-4645-89DC-5E6B5BA472FE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5F5241-5327-4645-89DC-5E6B5BA472FE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B5B71-0524-4C92-B760-436FCD76E5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5F5241-5327-4645-89DC-5E6B5BA472FE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B5B71-0524-4C92-B760-436FCD76E5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5F5241-5327-4645-89DC-5E6B5BA472FE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B5B71-0524-4C92-B760-436FCD76E5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5F5241-5327-4645-89DC-5E6B5BA472FE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B5B71-0524-4C92-B760-436FCD76E5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5F5241-5327-4645-89DC-5E6B5BA472FE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B5B71-0524-4C92-B760-436FCD76E5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5F5241-5327-4645-89DC-5E6B5BA472FE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B5B71-0524-4C92-B760-436FCD76E5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5F5241-5327-4645-89DC-5E6B5BA472FE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B5B71-0524-4C92-B760-436FCD76E5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5F5241-5327-4645-89DC-5E6B5BA472FE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B5B71-0524-4C92-B760-436FCD76E5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5F5241-5327-4645-89DC-5E6B5BA472FE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B5B71-0524-4C92-B760-436FCD76E5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5F5241-5327-4645-89DC-5E6B5BA472FE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B5B71-0524-4C92-B760-436FCD76E5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5F5241-5327-4645-89DC-5E6B5BA472FE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6B5B71-0524-4C92-B760-436FCD76E5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A55F5241-5327-4645-89DC-5E6B5BA472FE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B6B5B71-0524-4C92-B760-436FCD76E52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5F5241-5327-4645-89DC-5E6B5BA472FE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6B5B71-0524-4C92-B760-436FCD76E52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8694528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80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Anotace</a:t>
            </a:r>
            <a:endParaRPr lang="cs-CZ" dirty="0"/>
          </a:p>
        </p:txBody>
      </p:sp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645870303"/>
              </p:ext>
            </p:extLst>
          </p:nvPr>
        </p:nvGraphicFramePr>
        <p:xfrm>
          <a:off x="457200" y="1600200"/>
          <a:ext cx="8229600" cy="212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 - test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Skupinová , samostatná práce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Mapa, učebnice, sešit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847081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Asie -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1. Nejnižší a nejvyšší místo Asie</a:t>
            </a:r>
          </a:p>
          <a:p>
            <a:r>
              <a:rPr lang="cs-CZ" dirty="0" smtClean="0"/>
              <a:t>2. </a:t>
            </a:r>
            <a:r>
              <a:rPr lang="cs-CZ" dirty="0"/>
              <a:t>N</a:t>
            </a:r>
            <a:r>
              <a:rPr lang="cs-CZ" dirty="0" smtClean="0"/>
              <a:t>ížiny Asie</a:t>
            </a:r>
          </a:p>
          <a:p>
            <a:r>
              <a:rPr lang="cs-CZ" dirty="0" smtClean="0"/>
              <a:t>3. Proč je v Bengálském zálivu tak vlhko?</a:t>
            </a:r>
          </a:p>
          <a:p>
            <a:r>
              <a:rPr lang="cs-CZ" dirty="0" smtClean="0"/>
              <a:t>4. Proč vysychá Aralské jezero?</a:t>
            </a:r>
          </a:p>
          <a:p>
            <a:r>
              <a:rPr lang="cs-CZ" dirty="0" smtClean="0"/>
              <a:t>5. </a:t>
            </a:r>
            <a:r>
              <a:rPr lang="cs-CZ" dirty="0"/>
              <a:t>V</a:t>
            </a:r>
            <a:r>
              <a:rPr lang="cs-CZ" dirty="0" smtClean="0"/>
              <a:t>yužití Západosibiřské nížiny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2825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dirty="0" smtClean="0">
                <a:solidFill>
                  <a:srgbClr val="FF0000"/>
                </a:solidFill>
              </a:rPr>
              <a:t>Asie</a:t>
            </a:r>
            <a:endParaRPr lang="cs-CZ" b="1" i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Nejnižší místo Asie – Mrtvé moře (- 400 m n.m.)</a:t>
            </a:r>
          </a:p>
          <a:p>
            <a:endParaRPr lang="cs-CZ" dirty="0"/>
          </a:p>
          <a:p>
            <a:r>
              <a:rPr lang="cs-CZ" dirty="0" smtClean="0"/>
              <a:t>Nejvyšší místo Asie – </a:t>
            </a:r>
            <a:r>
              <a:rPr lang="cs-CZ" dirty="0" err="1" smtClean="0"/>
              <a:t>Mt</a:t>
            </a:r>
            <a:r>
              <a:rPr lang="cs-CZ" dirty="0" smtClean="0"/>
              <a:t>. Everest </a:t>
            </a:r>
            <a:r>
              <a:rPr lang="cs-CZ" sz="2800" dirty="0" smtClean="0"/>
              <a:t>(8848 m n.m.)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3615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dirty="0" smtClean="0">
                <a:solidFill>
                  <a:srgbClr val="FF0000"/>
                </a:solidFill>
              </a:rPr>
              <a:t>Nížiny Asie</a:t>
            </a:r>
            <a:endParaRPr lang="cs-CZ" b="1" i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u="sng" dirty="0" smtClean="0"/>
          </a:p>
          <a:p>
            <a:r>
              <a:rPr lang="cs-CZ" dirty="0" smtClean="0"/>
              <a:t>Západosibiřská</a:t>
            </a:r>
          </a:p>
          <a:p>
            <a:r>
              <a:rPr lang="cs-CZ" dirty="0" err="1" smtClean="0"/>
              <a:t>Severosibiřská</a:t>
            </a:r>
            <a:r>
              <a:rPr lang="cs-CZ" smtClean="0"/>
              <a:t> </a:t>
            </a:r>
            <a:endParaRPr lang="cs-CZ" dirty="0" smtClean="0"/>
          </a:p>
          <a:p>
            <a:r>
              <a:rPr lang="cs-CZ" dirty="0" smtClean="0"/>
              <a:t>Velká čínská</a:t>
            </a:r>
          </a:p>
          <a:p>
            <a:r>
              <a:rPr lang="cs-CZ" dirty="0" err="1" smtClean="0"/>
              <a:t>Indoganžská</a:t>
            </a:r>
            <a:endParaRPr lang="cs-CZ" dirty="0" smtClean="0"/>
          </a:p>
          <a:p>
            <a:r>
              <a:rPr lang="cs-CZ" dirty="0" smtClean="0"/>
              <a:t>Mezopotámská</a:t>
            </a:r>
          </a:p>
          <a:p>
            <a:r>
              <a:rPr lang="cs-CZ" dirty="0" err="1" smtClean="0"/>
              <a:t>Turanská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536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</a:t>
            </a:r>
            <a:r>
              <a:rPr lang="cs-CZ" b="1" i="1" u="sng" dirty="0" smtClean="0">
                <a:solidFill>
                  <a:srgbClr val="FF0000"/>
                </a:solidFill>
              </a:rPr>
              <a:t>Proč je v Bengálském zálivu tak vlhko?</a:t>
            </a:r>
            <a:endParaRPr lang="cs-CZ" b="1" i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/>
          </a:p>
          <a:p>
            <a:r>
              <a:rPr lang="cs-CZ" smtClean="0"/>
              <a:t>Tropický </a:t>
            </a:r>
            <a:r>
              <a:rPr lang="cs-CZ" dirty="0" smtClean="0"/>
              <a:t>podnebný pás</a:t>
            </a:r>
          </a:p>
          <a:p>
            <a:r>
              <a:rPr lang="cs-CZ" dirty="0" smtClean="0"/>
              <a:t>Teplé mořské proudy</a:t>
            </a:r>
          </a:p>
          <a:p>
            <a:r>
              <a:rPr lang="cs-CZ" dirty="0" smtClean="0"/>
              <a:t>Letní monzuny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7722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dirty="0" smtClean="0">
                <a:solidFill>
                  <a:srgbClr val="FF0000"/>
                </a:solidFill>
              </a:rPr>
              <a:t>Proč vysychá Aralské jezero?</a:t>
            </a:r>
            <a:endParaRPr lang="cs-CZ" b="1" i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Nedostatečný přítok vody řekami </a:t>
            </a:r>
          </a:p>
          <a:p>
            <a:r>
              <a:rPr lang="cs-CZ" dirty="0" smtClean="0"/>
              <a:t>Leží v poušti, ve vnitrozemí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0215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dirty="0" smtClean="0">
                <a:solidFill>
                  <a:srgbClr val="FF0000"/>
                </a:solidFill>
              </a:rPr>
              <a:t>Využití Západosibiřské nížiny</a:t>
            </a:r>
            <a:endParaRPr lang="cs-CZ" b="1" i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Jih – pastviny</a:t>
            </a:r>
          </a:p>
          <a:p>
            <a:r>
              <a:rPr lang="cs-CZ" dirty="0" smtClean="0"/>
              <a:t>Střed – lesy – těžba dřeva</a:t>
            </a:r>
          </a:p>
          <a:p>
            <a:r>
              <a:rPr lang="cs-CZ" dirty="0"/>
              <a:t> </a:t>
            </a:r>
            <a:r>
              <a:rPr lang="cs-CZ" dirty="0" smtClean="0"/>
              <a:t>           - těžba ropy</a:t>
            </a:r>
          </a:p>
          <a:p>
            <a:r>
              <a:rPr lang="cs-CZ" dirty="0" smtClean="0"/>
              <a:t>Sever – těžba zemního plynu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7570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108</TotalTime>
  <Words>201</Words>
  <Application>Microsoft Office PowerPoint</Application>
  <PresentationFormat>Předvádění na obrazovce (4:3)</PresentationFormat>
  <Paragraphs>54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Administrativní</vt:lpstr>
      <vt:lpstr>Motiv sady Office</vt:lpstr>
      <vt:lpstr>Prezentace aplikace PowerPoint</vt:lpstr>
      <vt:lpstr>Prezentace aplikace PowerPoint</vt:lpstr>
      <vt:lpstr>Asie - opakování</vt:lpstr>
      <vt:lpstr>Asie</vt:lpstr>
      <vt:lpstr>Nížiny Asie</vt:lpstr>
      <vt:lpstr>      Proč je v Bengálském zálivu tak vlhko?</vt:lpstr>
      <vt:lpstr>Proč vysychá Aralské jezero?</vt:lpstr>
      <vt:lpstr>Využití Západosibiřské nížiny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Sýkorová Jana</dc:creator>
  <cp:lastModifiedBy>Sýkorová Jana</cp:lastModifiedBy>
  <cp:revision>14</cp:revision>
  <dcterms:created xsi:type="dcterms:W3CDTF">2012-05-14T17:32:45Z</dcterms:created>
  <dcterms:modified xsi:type="dcterms:W3CDTF">2012-05-17T18:28:06Z</dcterms:modified>
</cp:coreProperties>
</file>